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59" r:id="rId9"/>
    <p:sldId id="282" r:id="rId10"/>
    <p:sldId id="268" r:id="rId11"/>
    <p:sldId id="277" r:id="rId12"/>
    <p:sldId id="269" r:id="rId13"/>
    <p:sldId id="278" r:id="rId14"/>
    <p:sldId id="270" r:id="rId15"/>
    <p:sldId id="279" r:id="rId16"/>
    <p:sldId id="271" r:id="rId17"/>
    <p:sldId id="280" r:id="rId18"/>
    <p:sldId id="272" r:id="rId19"/>
    <p:sldId id="281" r:id="rId20"/>
    <p:sldId id="283" r:id="rId21"/>
    <p:sldId id="284" r:id="rId22"/>
    <p:sldId id="285" r:id="rId23"/>
    <p:sldId id="266" r:id="rId2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2DB"/>
    <a:srgbClr val="B4E38B"/>
    <a:srgbClr val="76C995"/>
    <a:srgbClr val="369FA4"/>
    <a:srgbClr val="FFFF00"/>
    <a:srgbClr val="359BA5"/>
    <a:srgbClr val="14283C"/>
    <a:srgbClr val="A5DC8D"/>
    <a:srgbClr val="96D590"/>
    <a:srgbClr val="56B4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58" autoAdjust="0"/>
  </p:normalViewPr>
  <p:slideViewPr>
    <p:cSldViewPr>
      <p:cViewPr>
        <p:scale>
          <a:sx n="66" d="100"/>
          <a:sy n="66" d="100"/>
        </p:scale>
        <p:origin x="-1014" y="-3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3D824-C2B5-45FC-AFA3-A0DD51389682}" type="datetimeFigureOut">
              <a:rPr lang="ko-KR" altLang="en-US" smtClean="0"/>
              <a:t>2025-03-31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C48A-B8B8-4495-B9F3-9645186AF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5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C48A-B8B8-4495-B9F3-9645186AF5A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5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10079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cs typeface="나눔고딕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cs typeface="나눔고딕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cs typeface="나눔고딕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cs typeface="나눔고딕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437385"/>
            <a:ext cx="16408400" cy="10079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/>
                <a:cs typeface="나눔고딕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나눔고딕" pitchFamily="50" charset="-127"/>
          <a:ea typeface="+mj-ea"/>
          <a:cs typeface="+mj-cs"/>
        </a:defRPr>
      </a:lvl1pPr>
    </p:titleStyle>
    <p:bodyStyle>
      <a:lvl1pPr marL="0">
        <a:defRPr>
          <a:latin typeface="나눔고딕" pitchFamily="50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RZ8MIwVnuko?si=SMjSFbOtgybk6F8u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github.com/HeoJooyeon/FindAI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lucas.roberts@example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9914" y="3778033"/>
            <a:ext cx="17548225" cy="6509384"/>
          </a:xfrm>
          <a:custGeom>
            <a:avLst/>
            <a:gdLst/>
            <a:ahLst/>
            <a:cxnLst/>
            <a:rect l="l" t="t" r="r" b="b"/>
            <a:pathLst>
              <a:path w="17548225" h="6509384">
                <a:moveTo>
                  <a:pt x="3667125" y="1833562"/>
                </a:moveTo>
                <a:lnTo>
                  <a:pt x="3666566" y="1788566"/>
                </a:lnTo>
                <a:lnTo>
                  <a:pt x="3664915" y="1743595"/>
                </a:lnTo>
                <a:lnTo>
                  <a:pt x="3662159" y="1698675"/>
                </a:lnTo>
                <a:lnTo>
                  <a:pt x="3658298" y="1653844"/>
                </a:lnTo>
                <a:lnTo>
                  <a:pt x="3653332" y="1609115"/>
                </a:lnTo>
                <a:lnTo>
                  <a:pt x="3647275" y="1564525"/>
                </a:lnTo>
                <a:lnTo>
                  <a:pt x="3640124" y="1520101"/>
                </a:lnTo>
                <a:lnTo>
                  <a:pt x="3631895" y="1475854"/>
                </a:lnTo>
                <a:lnTo>
                  <a:pt x="3622573" y="1431823"/>
                </a:lnTo>
                <a:lnTo>
                  <a:pt x="3612172" y="1388046"/>
                </a:lnTo>
                <a:lnTo>
                  <a:pt x="3600704" y="1344536"/>
                </a:lnTo>
                <a:lnTo>
                  <a:pt x="3588169" y="1301305"/>
                </a:lnTo>
                <a:lnTo>
                  <a:pt x="3574580" y="1258404"/>
                </a:lnTo>
                <a:lnTo>
                  <a:pt x="3559937" y="1215859"/>
                </a:lnTo>
                <a:lnTo>
                  <a:pt x="3544265" y="1173670"/>
                </a:lnTo>
                <a:lnTo>
                  <a:pt x="3527552" y="1131887"/>
                </a:lnTo>
                <a:lnTo>
                  <a:pt x="3509822" y="1090536"/>
                </a:lnTo>
                <a:lnTo>
                  <a:pt x="3491077" y="1049616"/>
                </a:lnTo>
                <a:lnTo>
                  <a:pt x="3471341" y="1009180"/>
                </a:lnTo>
                <a:lnTo>
                  <a:pt x="3450615" y="969225"/>
                </a:lnTo>
                <a:lnTo>
                  <a:pt x="3428923" y="929805"/>
                </a:lnTo>
                <a:lnTo>
                  <a:pt x="3406254" y="890930"/>
                </a:lnTo>
                <a:lnTo>
                  <a:pt x="3382645" y="852614"/>
                </a:lnTo>
                <a:lnTo>
                  <a:pt x="3358108" y="814895"/>
                </a:lnTo>
                <a:lnTo>
                  <a:pt x="3332657" y="777786"/>
                </a:lnTo>
                <a:lnTo>
                  <a:pt x="3306292" y="741311"/>
                </a:lnTo>
                <a:lnTo>
                  <a:pt x="3279038" y="705497"/>
                </a:lnTo>
                <a:lnTo>
                  <a:pt x="3250920" y="670369"/>
                </a:lnTo>
                <a:lnTo>
                  <a:pt x="3221952" y="635927"/>
                </a:lnTo>
                <a:lnTo>
                  <a:pt x="3192145" y="602221"/>
                </a:lnTo>
                <a:lnTo>
                  <a:pt x="3161512" y="569252"/>
                </a:lnTo>
                <a:lnTo>
                  <a:pt x="3130080" y="537044"/>
                </a:lnTo>
                <a:lnTo>
                  <a:pt x="3097873" y="505612"/>
                </a:lnTo>
                <a:lnTo>
                  <a:pt x="3064903" y="474980"/>
                </a:lnTo>
                <a:lnTo>
                  <a:pt x="3031198" y="445173"/>
                </a:lnTo>
                <a:lnTo>
                  <a:pt x="2996755" y="416204"/>
                </a:lnTo>
                <a:lnTo>
                  <a:pt x="2961627" y="388086"/>
                </a:lnTo>
                <a:lnTo>
                  <a:pt x="2925813" y="360832"/>
                </a:lnTo>
                <a:lnTo>
                  <a:pt x="2889339" y="334467"/>
                </a:lnTo>
                <a:lnTo>
                  <a:pt x="2852229" y="309016"/>
                </a:lnTo>
                <a:lnTo>
                  <a:pt x="2814510" y="284467"/>
                </a:lnTo>
                <a:lnTo>
                  <a:pt x="2776194" y="260870"/>
                </a:lnTo>
                <a:lnTo>
                  <a:pt x="2737320" y="238201"/>
                </a:lnTo>
                <a:lnTo>
                  <a:pt x="2697899" y="216509"/>
                </a:lnTo>
                <a:lnTo>
                  <a:pt x="2657945" y="195783"/>
                </a:lnTo>
                <a:lnTo>
                  <a:pt x="2617508" y="176047"/>
                </a:lnTo>
                <a:lnTo>
                  <a:pt x="2576588" y="157302"/>
                </a:lnTo>
                <a:lnTo>
                  <a:pt x="2535237" y="139573"/>
                </a:lnTo>
                <a:lnTo>
                  <a:pt x="2493454" y="122859"/>
                </a:lnTo>
                <a:lnTo>
                  <a:pt x="2451265" y="107188"/>
                </a:lnTo>
                <a:lnTo>
                  <a:pt x="2408720" y="92544"/>
                </a:lnTo>
                <a:lnTo>
                  <a:pt x="2365819" y="78955"/>
                </a:lnTo>
                <a:lnTo>
                  <a:pt x="2322588" y="66421"/>
                </a:lnTo>
                <a:lnTo>
                  <a:pt x="2279078" y="54952"/>
                </a:lnTo>
                <a:lnTo>
                  <a:pt x="2235301" y="44551"/>
                </a:lnTo>
                <a:lnTo>
                  <a:pt x="2191270" y="35229"/>
                </a:lnTo>
                <a:lnTo>
                  <a:pt x="2147024" y="27000"/>
                </a:lnTo>
                <a:lnTo>
                  <a:pt x="2102599" y="19850"/>
                </a:lnTo>
                <a:lnTo>
                  <a:pt x="2058009" y="13792"/>
                </a:lnTo>
                <a:lnTo>
                  <a:pt x="2013280" y="8826"/>
                </a:lnTo>
                <a:lnTo>
                  <a:pt x="1968449" y="4965"/>
                </a:lnTo>
                <a:lnTo>
                  <a:pt x="1923529" y="2209"/>
                </a:lnTo>
                <a:lnTo>
                  <a:pt x="1878558" y="558"/>
                </a:lnTo>
                <a:lnTo>
                  <a:pt x="1833562" y="0"/>
                </a:lnTo>
                <a:lnTo>
                  <a:pt x="1811058" y="139"/>
                </a:lnTo>
                <a:lnTo>
                  <a:pt x="1766074" y="1244"/>
                </a:lnTo>
                <a:lnTo>
                  <a:pt x="1721116" y="3454"/>
                </a:lnTo>
                <a:lnTo>
                  <a:pt x="1676247" y="6769"/>
                </a:lnTo>
                <a:lnTo>
                  <a:pt x="1631454" y="11176"/>
                </a:lnTo>
                <a:lnTo>
                  <a:pt x="1586801" y="16687"/>
                </a:lnTo>
                <a:lnTo>
                  <a:pt x="1542288" y="23291"/>
                </a:lnTo>
                <a:lnTo>
                  <a:pt x="1497952" y="30975"/>
                </a:lnTo>
                <a:lnTo>
                  <a:pt x="1453807" y="39763"/>
                </a:lnTo>
                <a:lnTo>
                  <a:pt x="1409903" y="49618"/>
                </a:lnTo>
                <a:lnTo>
                  <a:pt x="1366240" y="60553"/>
                </a:lnTo>
                <a:lnTo>
                  <a:pt x="1322882" y="72555"/>
                </a:lnTo>
                <a:lnTo>
                  <a:pt x="1279817" y="85623"/>
                </a:lnTo>
                <a:lnTo>
                  <a:pt x="1237081" y="99733"/>
                </a:lnTo>
                <a:lnTo>
                  <a:pt x="1194714" y="114896"/>
                </a:lnTo>
                <a:lnTo>
                  <a:pt x="1152728" y="131089"/>
                </a:lnTo>
                <a:lnTo>
                  <a:pt x="1111148" y="148310"/>
                </a:lnTo>
                <a:lnTo>
                  <a:pt x="1070013" y="166547"/>
                </a:lnTo>
                <a:lnTo>
                  <a:pt x="1029322" y="185788"/>
                </a:lnTo>
                <a:lnTo>
                  <a:pt x="989139" y="206019"/>
                </a:lnTo>
                <a:lnTo>
                  <a:pt x="949439" y="227241"/>
                </a:lnTo>
                <a:lnTo>
                  <a:pt x="910297" y="249415"/>
                </a:lnTo>
                <a:lnTo>
                  <a:pt x="871689" y="272554"/>
                </a:lnTo>
                <a:lnTo>
                  <a:pt x="833678" y="296621"/>
                </a:lnTo>
                <a:lnTo>
                  <a:pt x="796251" y="321627"/>
                </a:lnTo>
                <a:lnTo>
                  <a:pt x="759460" y="347535"/>
                </a:lnTo>
                <a:lnTo>
                  <a:pt x="723315" y="374345"/>
                </a:lnTo>
                <a:lnTo>
                  <a:pt x="687844" y="402031"/>
                </a:lnTo>
                <a:lnTo>
                  <a:pt x="653059" y="430580"/>
                </a:lnTo>
                <a:lnTo>
                  <a:pt x="618985" y="459981"/>
                </a:lnTo>
                <a:lnTo>
                  <a:pt x="585635" y="490194"/>
                </a:lnTo>
                <a:lnTo>
                  <a:pt x="553046" y="521233"/>
                </a:lnTo>
                <a:lnTo>
                  <a:pt x="521220" y="553046"/>
                </a:lnTo>
                <a:lnTo>
                  <a:pt x="490194" y="585635"/>
                </a:lnTo>
                <a:lnTo>
                  <a:pt x="459968" y="618985"/>
                </a:lnTo>
                <a:lnTo>
                  <a:pt x="430580" y="653059"/>
                </a:lnTo>
                <a:lnTo>
                  <a:pt x="402031" y="687844"/>
                </a:lnTo>
                <a:lnTo>
                  <a:pt x="374345" y="723315"/>
                </a:lnTo>
                <a:lnTo>
                  <a:pt x="347535" y="759472"/>
                </a:lnTo>
                <a:lnTo>
                  <a:pt x="321627" y="796264"/>
                </a:lnTo>
                <a:lnTo>
                  <a:pt x="296621" y="833678"/>
                </a:lnTo>
                <a:lnTo>
                  <a:pt x="272542" y="871689"/>
                </a:lnTo>
                <a:lnTo>
                  <a:pt x="249415" y="910297"/>
                </a:lnTo>
                <a:lnTo>
                  <a:pt x="227228" y="949452"/>
                </a:lnTo>
                <a:lnTo>
                  <a:pt x="206019" y="989139"/>
                </a:lnTo>
                <a:lnTo>
                  <a:pt x="185788" y="1029335"/>
                </a:lnTo>
                <a:lnTo>
                  <a:pt x="166547" y="1070013"/>
                </a:lnTo>
                <a:lnTo>
                  <a:pt x="148310" y="1111148"/>
                </a:lnTo>
                <a:lnTo>
                  <a:pt x="131089" y="1152728"/>
                </a:lnTo>
                <a:lnTo>
                  <a:pt x="114896" y="1194714"/>
                </a:lnTo>
                <a:lnTo>
                  <a:pt x="99733" y="1237094"/>
                </a:lnTo>
                <a:lnTo>
                  <a:pt x="85610" y="1279817"/>
                </a:lnTo>
                <a:lnTo>
                  <a:pt x="72555" y="1322882"/>
                </a:lnTo>
                <a:lnTo>
                  <a:pt x="60553" y="1366253"/>
                </a:lnTo>
                <a:lnTo>
                  <a:pt x="49618" y="1409903"/>
                </a:lnTo>
                <a:lnTo>
                  <a:pt x="39751" y="1453807"/>
                </a:lnTo>
                <a:lnTo>
                  <a:pt x="30975" y="1497952"/>
                </a:lnTo>
                <a:lnTo>
                  <a:pt x="23279" y="1542288"/>
                </a:lnTo>
                <a:lnTo>
                  <a:pt x="16675" y="1586801"/>
                </a:lnTo>
                <a:lnTo>
                  <a:pt x="11176" y="1631467"/>
                </a:lnTo>
                <a:lnTo>
                  <a:pt x="6756" y="1676247"/>
                </a:lnTo>
                <a:lnTo>
                  <a:pt x="3454" y="1721129"/>
                </a:lnTo>
                <a:lnTo>
                  <a:pt x="1244" y="1766074"/>
                </a:lnTo>
                <a:lnTo>
                  <a:pt x="139" y="1811058"/>
                </a:lnTo>
                <a:lnTo>
                  <a:pt x="0" y="1833562"/>
                </a:lnTo>
                <a:lnTo>
                  <a:pt x="139" y="1856066"/>
                </a:lnTo>
                <a:lnTo>
                  <a:pt x="1244" y="1901050"/>
                </a:lnTo>
                <a:lnTo>
                  <a:pt x="3454" y="1946008"/>
                </a:lnTo>
                <a:lnTo>
                  <a:pt x="6756" y="1990877"/>
                </a:lnTo>
                <a:lnTo>
                  <a:pt x="11176" y="2035670"/>
                </a:lnTo>
                <a:lnTo>
                  <a:pt x="16675" y="2080323"/>
                </a:lnTo>
                <a:lnTo>
                  <a:pt x="23279" y="2124837"/>
                </a:lnTo>
                <a:lnTo>
                  <a:pt x="30975" y="2169172"/>
                </a:lnTo>
                <a:lnTo>
                  <a:pt x="39751" y="2213318"/>
                </a:lnTo>
                <a:lnTo>
                  <a:pt x="49618" y="2257221"/>
                </a:lnTo>
                <a:lnTo>
                  <a:pt x="60553" y="2300884"/>
                </a:lnTo>
                <a:lnTo>
                  <a:pt x="72555" y="2344242"/>
                </a:lnTo>
                <a:lnTo>
                  <a:pt x="85610" y="2387308"/>
                </a:lnTo>
                <a:lnTo>
                  <a:pt x="99733" y="2430043"/>
                </a:lnTo>
                <a:lnTo>
                  <a:pt x="114896" y="2472410"/>
                </a:lnTo>
                <a:lnTo>
                  <a:pt x="131089" y="2514396"/>
                </a:lnTo>
                <a:lnTo>
                  <a:pt x="148310" y="2555976"/>
                </a:lnTo>
                <a:lnTo>
                  <a:pt x="166547" y="2597112"/>
                </a:lnTo>
                <a:lnTo>
                  <a:pt x="185788" y="2637802"/>
                </a:lnTo>
                <a:lnTo>
                  <a:pt x="206019" y="2677985"/>
                </a:lnTo>
                <a:lnTo>
                  <a:pt x="227228" y="2717685"/>
                </a:lnTo>
                <a:lnTo>
                  <a:pt x="249415" y="2756827"/>
                </a:lnTo>
                <a:lnTo>
                  <a:pt x="272542" y="2795435"/>
                </a:lnTo>
                <a:lnTo>
                  <a:pt x="296621" y="2833446"/>
                </a:lnTo>
                <a:lnTo>
                  <a:pt x="321627" y="2870873"/>
                </a:lnTo>
                <a:lnTo>
                  <a:pt x="347535" y="2907665"/>
                </a:lnTo>
                <a:lnTo>
                  <a:pt x="374345" y="2943809"/>
                </a:lnTo>
                <a:lnTo>
                  <a:pt x="402031" y="2979280"/>
                </a:lnTo>
                <a:lnTo>
                  <a:pt x="430580" y="3014065"/>
                </a:lnTo>
                <a:lnTo>
                  <a:pt x="459968" y="3048139"/>
                </a:lnTo>
                <a:lnTo>
                  <a:pt x="490194" y="3081490"/>
                </a:lnTo>
                <a:lnTo>
                  <a:pt x="521220" y="3114078"/>
                </a:lnTo>
                <a:lnTo>
                  <a:pt x="553046" y="3145904"/>
                </a:lnTo>
                <a:lnTo>
                  <a:pt x="585635" y="3176930"/>
                </a:lnTo>
                <a:lnTo>
                  <a:pt x="618985" y="3207156"/>
                </a:lnTo>
                <a:lnTo>
                  <a:pt x="653059" y="3236544"/>
                </a:lnTo>
                <a:lnTo>
                  <a:pt x="687844" y="3265093"/>
                </a:lnTo>
                <a:lnTo>
                  <a:pt x="723315" y="3292779"/>
                </a:lnTo>
                <a:lnTo>
                  <a:pt x="759460" y="3319589"/>
                </a:lnTo>
                <a:lnTo>
                  <a:pt x="796251" y="3345497"/>
                </a:lnTo>
                <a:lnTo>
                  <a:pt x="833678" y="3370503"/>
                </a:lnTo>
                <a:lnTo>
                  <a:pt x="871689" y="3394583"/>
                </a:lnTo>
                <a:lnTo>
                  <a:pt x="910297" y="3417709"/>
                </a:lnTo>
                <a:lnTo>
                  <a:pt x="949439" y="3439896"/>
                </a:lnTo>
                <a:lnTo>
                  <a:pt x="989139" y="3461105"/>
                </a:lnTo>
                <a:lnTo>
                  <a:pt x="1029322" y="3481336"/>
                </a:lnTo>
                <a:lnTo>
                  <a:pt x="1070013" y="3500577"/>
                </a:lnTo>
                <a:lnTo>
                  <a:pt x="1111148" y="3518814"/>
                </a:lnTo>
                <a:lnTo>
                  <a:pt x="1152728" y="3536035"/>
                </a:lnTo>
                <a:lnTo>
                  <a:pt x="1194714" y="3552228"/>
                </a:lnTo>
                <a:lnTo>
                  <a:pt x="1237081" y="3567392"/>
                </a:lnTo>
                <a:lnTo>
                  <a:pt x="1279817" y="3581514"/>
                </a:lnTo>
                <a:lnTo>
                  <a:pt x="1322882" y="3594570"/>
                </a:lnTo>
                <a:lnTo>
                  <a:pt x="1366240" y="3606571"/>
                </a:lnTo>
                <a:lnTo>
                  <a:pt x="1409903" y="3617506"/>
                </a:lnTo>
                <a:lnTo>
                  <a:pt x="1453807" y="3627374"/>
                </a:lnTo>
                <a:lnTo>
                  <a:pt x="1497952" y="3636149"/>
                </a:lnTo>
                <a:lnTo>
                  <a:pt x="1542288" y="3643846"/>
                </a:lnTo>
                <a:lnTo>
                  <a:pt x="1586801" y="3650450"/>
                </a:lnTo>
                <a:lnTo>
                  <a:pt x="1631454" y="3655961"/>
                </a:lnTo>
                <a:lnTo>
                  <a:pt x="1676247" y="3660368"/>
                </a:lnTo>
                <a:lnTo>
                  <a:pt x="1721116" y="3663683"/>
                </a:lnTo>
                <a:lnTo>
                  <a:pt x="1766074" y="3665880"/>
                </a:lnTo>
                <a:lnTo>
                  <a:pt x="1811058" y="3666985"/>
                </a:lnTo>
                <a:lnTo>
                  <a:pt x="1833562" y="3667125"/>
                </a:lnTo>
                <a:lnTo>
                  <a:pt x="1856066" y="3666985"/>
                </a:lnTo>
                <a:lnTo>
                  <a:pt x="1901050" y="3665880"/>
                </a:lnTo>
                <a:lnTo>
                  <a:pt x="1945995" y="3663683"/>
                </a:lnTo>
                <a:lnTo>
                  <a:pt x="1990877" y="3660368"/>
                </a:lnTo>
                <a:lnTo>
                  <a:pt x="2035657" y="3655961"/>
                </a:lnTo>
                <a:lnTo>
                  <a:pt x="2080323" y="3650450"/>
                </a:lnTo>
                <a:lnTo>
                  <a:pt x="2124837" y="3643846"/>
                </a:lnTo>
                <a:lnTo>
                  <a:pt x="2169172" y="3636149"/>
                </a:lnTo>
                <a:lnTo>
                  <a:pt x="2213318" y="3627374"/>
                </a:lnTo>
                <a:lnTo>
                  <a:pt x="2257221" y="3617506"/>
                </a:lnTo>
                <a:lnTo>
                  <a:pt x="2300871" y="3606571"/>
                </a:lnTo>
                <a:lnTo>
                  <a:pt x="2344242" y="3594570"/>
                </a:lnTo>
                <a:lnTo>
                  <a:pt x="2387308" y="3581514"/>
                </a:lnTo>
                <a:lnTo>
                  <a:pt x="2430030" y="3567392"/>
                </a:lnTo>
                <a:lnTo>
                  <a:pt x="2472410" y="3552228"/>
                </a:lnTo>
                <a:lnTo>
                  <a:pt x="2514396" y="3536035"/>
                </a:lnTo>
                <a:lnTo>
                  <a:pt x="2555976" y="3518814"/>
                </a:lnTo>
                <a:lnTo>
                  <a:pt x="2597112" y="3500577"/>
                </a:lnTo>
                <a:lnTo>
                  <a:pt x="2637790" y="3481336"/>
                </a:lnTo>
                <a:lnTo>
                  <a:pt x="2677985" y="3461105"/>
                </a:lnTo>
                <a:lnTo>
                  <a:pt x="2717673" y="3439896"/>
                </a:lnTo>
                <a:lnTo>
                  <a:pt x="2756827" y="3417709"/>
                </a:lnTo>
                <a:lnTo>
                  <a:pt x="2795422" y="3394583"/>
                </a:lnTo>
                <a:lnTo>
                  <a:pt x="2833446" y="3370503"/>
                </a:lnTo>
                <a:lnTo>
                  <a:pt x="2870860" y="3345497"/>
                </a:lnTo>
                <a:lnTo>
                  <a:pt x="2907652" y="3319589"/>
                </a:lnTo>
                <a:lnTo>
                  <a:pt x="2943809" y="3292779"/>
                </a:lnTo>
                <a:lnTo>
                  <a:pt x="2979280" y="3265093"/>
                </a:lnTo>
                <a:lnTo>
                  <a:pt x="3014065" y="3236544"/>
                </a:lnTo>
                <a:lnTo>
                  <a:pt x="3048139" y="3207156"/>
                </a:lnTo>
                <a:lnTo>
                  <a:pt x="3081490" y="3176930"/>
                </a:lnTo>
                <a:lnTo>
                  <a:pt x="3114078" y="3145904"/>
                </a:lnTo>
                <a:lnTo>
                  <a:pt x="3145891" y="3114078"/>
                </a:lnTo>
                <a:lnTo>
                  <a:pt x="3176930" y="3081490"/>
                </a:lnTo>
                <a:lnTo>
                  <a:pt x="3207143" y="3048139"/>
                </a:lnTo>
                <a:lnTo>
                  <a:pt x="3236544" y="3014078"/>
                </a:lnTo>
                <a:lnTo>
                  <a:pt x="3265093" y="2979280"/>
                </a:lnTo>
                <a:lnTo>
                  <a:pt x="3292779" y="2943809"/>
                </a:lnTo>
                <a:lnTo>
                  <a:pt x="3319589" y="2907665"/>
                </a:lnTo>
                <a:lnTo>
                  <a:pt x="3345497" y="2870873"/>
                </a:lnTo>
                <a:lnTo>
                  <a:pt x="3370503" y="2833446"/>
                </a:lnTo>
                <a:lnTo>
                  <a:pt x="3394570" y="2795435"/>
                </a:lnTo>
                <a:lnTo>
                  <a:pt x="3417709" y="2756827"/>
                </a:lnTo>
                <a:lnTo>
                  <a:pt x="3439884" y="2717685"/>
                </a:lnTo>
                <a:lnTo>
                  <a:pt x="3461105" y="2677985"/>
                </a:lnTo>
                <a:lnTo>
                  <a:pt x="3481336" y="2637802"/>
                </a:lnTo>
                <a:lnTo>
                  <a:pt x="3500577" y="2597112"/>
                </a:lnTo>
                <a:lnTo>
                  <a:pt x="3518814" y="2555976"/>
                </a:lnTo>
                <a:lnTo>
                  <a:pt x="3536035" y="2514396"/>
                </a:lnTo>
                <a:lnTo>
                  <a:pt x="3552228" y="2472410"/>
                </a:lnTo>
                <a:lnTo>
                  <a:pt x="3567392" y="2430043"/>
                </a:lnTo>
                <a:lnTo>
                  <a:pt x="3581501" y="2387308"/>
                </a:lnTo>
                <a:lnTo>
                  <a:pt x="3594570" y="2344242"/>
                </a:lnTo>
                <a:lnTo>
                  <a:pt x="3606571" y="2300884"/>
                </a:lnTo>
                <a:lnTo>
                  <a:pt x="3617506" y="2257221"/>
                </a:lnTo>
                <a:lnTo>
                  <a:pt x="3627361" y="2213318"/>
                </a:lnTo>
                <a:lnTo>
                  <a:pt x="3636149" y="2169172"/>
                </a:lnTo>
                <a:lnTo>
                  <a:pt x="3643833" y="2124837"/>
                </a:lnTo>
                <a:lnTo>
                  <a:pt x="3650437" y="2080323"/>
                </a:lnTo>
                <a:lnTo>
                  <a:pt x="3655949" y="2035670"/>
                </a:lnTo>
                <a:lnTo>
                  <a:pt x="3660356" y="1990877"/>
                </a:lnTo>
                <a:lnTo>
                  <a:pt x="3663670" y="1946008"/>
                </a:lnTo>
                <a:lnTo>
                  <a:pt x="3665880" y="1901050"/>
                </a:lnTo>
                <a:lnTo>
                  <a:pt x="3666985" y="1856066"/>
                </a:lnTo>
                <a:lnTo>
                  <a:pt x="3667125" y="1833562"/>
                </a:lnTo>
                <a:close/>
              </a:path>
              <a:path w="17548225" h="6509384">
                <a:moveTo>
                  <a:pt x="17548073" y="4618190"/>
                </a:moveTo>
                <a:lnTo>
                  <a:pt x="17508487" y="4600067"/>
                </a:lnTo>
                <a:lnTo>
                  <a:pt x="17467136" y="4582338"/>
                </a:lnTo>
                <a:lnTo>
                  <a:pt x="17425340" y="4565624"/>
                </a:lnTo>
                <a:lnTo>
                  <a:pt x="17383163" y="4549953"/>
                </a:lnTo>
                <a:lnTo>
                  <a:pt x="17340606" y="4535309"/>
                </a:lnTo>
                <a:lnTo>
                  <a:pt x="17297718" y="4521720"/>
                </a:lnTo>
                <a:lnTo>
                  <a:pt x="17254487" y="4509186"/>
                </a:lnTo>
                <a:lnTo>
                  <a:pt x="17210977" y="4497717"/>
                </a:lnTo>
                <a:lnTo>
                  <a:pt x="17167187" y="4487316"/>
                </a:lnTo>
                <a:lnTo>
                  <a:pt x="17123169" y="4477994"/>
                </a:lnTo>
                <a:lnTo>
                  <a:pt x="17078922" y="4469765"/>
                </a:lnTo>
                <a:lnTo>
                  <a:pt x="17034498" y="4462615"/>
                </a:lnTo>
                <a:lnTo>
                  <a:pt x="16989908" y="4456557"/>
                </a:lnTo>
                <a:lnTo>
                  <a:pt x="16945179" y="4451591"/>
                </a:lnTo>
                <a:lnTo>
                  <a:pt x="16900348" y="4447730"/>
                </a:lnTo>
                <a:lnTo>
                  <a:pt x="16855428" y="4444974"/>
                </a:lnTo>
                <a:lnTo>
                  <a:pt x="16810457" y="4443323"/>
                </a:lnTo>
                <a:lnTo>
                  <a:pt x="16765461" y="4442765"/>
                </a:lnTo>
                <a:lnTo>
                  <a:pt x="16742956" y="4442904"/>
                </a:lnTo>
                <a:lnTo>
                  <a:pt x="16697973" y="4444009"/>
                </a:lnTo>
                <a:lnTo>
                  <a:pt x="16653015" y="4446219"/>
                </a:lnTo>
                <a:lnTo>
                  <a:pt x="16608146" y="4449534"/>
                </a:lnTo>
                <a:lnTo>
                  <a:pt x="16563353" y="4453941"/>
                </a:lnTo>
                <a:lnTo>
                  <a:pt x="16518700" y="4459452"/>
                </a:lnTo>
                <a:lnTo>
                  <a:pt x="16474174" y="4466056"/>
                </a:lnTo>
                <a:lnTo>
                  <a:pt x="16429838" y="4473740"/>
                </a:lnTo>
                <a:lnTo>
                  <a:pt x="16385705" y="4482528"/>
                </a:lnTo>
                <a:lnTo>
                  <a:pt x="16341801" y="4492383"/>
                </a:lnTo>
                <a:lnTo>
                  <a:pt x="16298139" y="4503318"/>
                </a:lnTo>
                <a:lnTo>
                  <a:pt x="16254781" y="4515320"/>
                </a:lnTo>
                <a:lnTo>
                  <a:pt x="16211703" y="4528388"/>
                </a:lnTo>
                <a:lnTo>
                  <a:pt x="16168980" y="4542498"/>
                </a:lnTo>
                <a:lnTo>
                  <a:pt x="16126613" y="4557661"/>
                </a:lnTo>
                <a:lnTo>
                  <a:pt x="16084626" y="4573854"/>
                </a:lnTo>
                <a:lnTo>
                  <a:pt x="16043047" y="4591075"/>
                </a:lnTo>
                <a:lnTo>
                  <a:pt x="16001911" y="4609312"/>
                </a:lnTo>
                <a:lnTo>
                  <a:pt x="15961221" y="4628553"/>
                </a:lnTo>
                <a:lnTo>
                  <a:pt x="15921038" y="4648784"/>
                </a:lnTo>
                <a:lnTo>
                  <a:pt x="15881338" y="4670006"/>
                </a:lnTo>
                <a:lnTo>
                  <a:pt x="15842183" y="4692180"/>
                </a:lnTo>
                <a:lnTo>
                  <a:pt x="15803588" y="4715319"/>
                </a:lnTo>
                <a:lnTo>
                  <a:pt x="15765564" y="4739386"/>
                </a:lnTo>
                <a:lnTo>
                  <a:pt x="15728150" y="4764392"/>
                </a:lnTo>
                <a:lnTo>
                  <a:pt x="15691358" y="4790300"/>
                </a:lnTo>
                <a:lnTo>
                  <a:pt x="15655214" y="4817110"/>
                </a:lnTo>
                <a:lnTo>
                  <a:pt x="15619743" y="4844796"/>
                </a:lnTo>
                <a:lnTo>
                  <a:pt x="15584945" y="4873345"/>
                </a:lnTo>
                <a:lnTo>
                  <a:pt x="15550871" y="4902746"/>
                </a:lnTo>
                <a:lnTo>
                  <a:pt x="15517533" y="4932959"/>
                </a:lnTo>
                <a:lnTo>
                  <a:pt x="15484945" y="4963998"/>
                </a:lnTo>
                <a:lnTo>
                  <a:pt x="15453119" y="4995811"/>
                </a:lnTo>
                <a:lnTo>
                  <a:pt x="15422093" y="5028400"/>
                </a:lnTo>
                <a:lnTo>
                  <a:pt x="15391867" y="5061750"/>
                </a:lnTo>
                <a:lnTo>
                  <a:pt x="15362479" y="5095824"/>
                </a:lnTo>
                <a:lnTo>
                  <a:pt x="15333929" y="5130609"/>
                </a:lnTo>
                <a:lnTo>
                  <a:pt x="15306243" y="5166080"/>
                </a:lnTo>
                <a:lnTo>
                  <a:pt x="15279434" y="5202237"/>
                </a:lnTo>
                <a:lnTo>
                  <a:pt x="15253526" y="5239029"/>
                </a:lnTo>
                <a:lnTo>
                  <a:pt x="15228519" y="5276443"/>
                </a:lnTo>
                <a:lnTo>
                  <a:pt x="15204440" y="5314454"/>
                </a:lnTo>
                <a:lnTo>
                  <a:pt x="15181314" y="5353062"/>
                </a:lnTo>
                <a:lnTo>
                  <a:pt x="15159127" y="5392217"/>
                </a:lnTo>
                <a:lnTo>
                  <a:pt x="15137918" y="5431904"/>
                </a:lnTo>
                <a:lnTo>
                  <a:pt x="15117687" y="5472100"/>
                </a:lnTo>
                <a:lnTo>
                  <a:pt x="15098433" y="5512778"/>
                </a:lnTo>
                <a:lnTo>
                  <a:pt x="15080209" y="5553926"/>
                </a:lnTo>
                <a:lnTo>
                  <a:pt x="15062988" y="5595493"/>
                </a:lnTo>
                <a:lnTo>
                  <a:pt x="15046782" y="5637479"/>
                </a:lnTo>
                <a:lnTo>
                  <a:pt x="15031631" y="5679859"/>
                </a:lnTo>
                <a:lnTo>
                  <a:pt x="15017509" y="5722582"/>
                </a:lnTo>
                <a:lnTo>
                  <a:pt x="15004441" y="5765647"/>
                </a:lnTo>
                <a:lnTo>
                  <a:pt x="14992439" y="5809018"/>
                </a:lnTo>
                <a:lnTo>
                  <a:pt x="14981504" y="5852668"/>
                </a:lnTo>
                <a:lnTo>
                  <a:pt x="14971649" y="5896572"/>
                </a:lnTo>
                <a:lnTo>
                  <a:pt x="14962874" y="5940717"/>
                </a:lnTo>
                <a:lnTo>
                  <a:pt x="14955177" y="5985053"/>
                </a:lnTo>
                <a:lnTo>
                  <a:pt x="14948573" y="6029566"/>
                </a:lnTo>
                <a:lnTo>
                  <a:pt x="14943062" y="6074232"/>
                </a:lnTo>
                <a:lnTo>
                  <a:pt x="14938655" y="6119012"/>
                </a:lnTo>
                <a:lnTo>
                  <a:pt x="14935340" y="6163894"/>
                </a:lnTo>
                <a:lnTo>
                  <a:pt x="14933130" y="6208839"/>
                </a:lnTo>
                <a:lnTo>
                  <a:pt x="14932038" y="6253823"/>
                </a:lnTo>
                <a:lnTo>
                  <a:pt x="14931898" y="6276327"/>
                </a:lnTo>
                <a:lnTo>
                  <a:pt x="14932038" y="6298831"/>
                </a:lnTo>
                <a:lnTo>
                  <a:pt x="14933130" y="6343815"/>
                </a:lnTo>
                <a:lnTo>
                  <a:pt x="14935340" y="6388773"/>
                </a:lnTo>
                <a:lnTo>
                  <a:pt x="14938655" y="6433642"/>
                </a:lnTo>
                <a:lnTo>
                  <a:pt x="14943062" y="6478435"/>
                </a:lnTo>
                <a:lnTo>
                  <a:pt x="14946745" y="6508966"/>
                </a:lnTo>
                <a:lnTo>
                  <a:pt x="17548073" y="6508966"/>
                </a:lnTo>
                <a:lnTo>
                  <a:pt x="17548073" y="4618190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1708" y="9344024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1708" y="978205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25901" y="0"/>
            <a:ext cx="3646170" cy="1635760"/>
          </a:xfrm>
          <a:custGeom>
            <a:avLst/>
            <a:gdLst/>
            <a:ahLst/>
            <a:cxnLst/>
            <a:rect l="l" t="t" r="r" b="b"/>
            <a:pathLst>
              <a:path w="3646169" h="1635760">
                <a:moveTo>
                  <a:pt x="1822801" y="1635386"/>
                </a:moveTo>
                <a:lnTo>
                  <a:pt x="1777803" y="1634833"/>
                </a:lnTo>
                <a:lnTo>
                  <a:pt x="1732832" y="1633177"/>
                </a:lnTo>
                <a:lnTo>
                  <a:pt x="1687915" y="1630418"/>
                </a:lnTo>
                <a:lnTo>
                  <a:pt x="1643080" y="1626557"/>
                </a:lnTo>
                <a:lnTo>
                  <a:pt x="1598353" y="1621597"/>
                </a:lnTo>
                <a:lnTo>
                  <a:pt x="1553761" y="1615540"/>
                </a:lnTo>
                <a:lnTo>
                  <a:pt x="1509331" y="1608391"/>
                </a:lnTo>
                <a:lnTo>
                  <a:pt x="1465090" y="1600154"/>
                </a:lnTo>
                <a:lnTo>
                  <a:pt x="1421065" y="1590834"/>
                </a:lnTo>
                <a:lnTo>
                  <a:pt x="1377281" y="1580436"/>
                </a:lnTo>
                <a:lnTo>
                  <a:pt x="1333766" y="1568967"/>
                </a:lnTo>
                <a:lnTo>
                  <a:pt x="1290545" y="1556433"/>
                </a:lnTo>
                <a:lnTo>
                  <a:pt x="1247645" y="1542842"/>
                </a:lnTo>
                <a:lnTo>
                  <a:pt x="1205092" y="1528203"/>
                </a:lnTo>
                <a:lnTo>
                  <a:pt x="1162910" y="1512523"/>
                </a:lnTo>
                <a:lnTo>
                  <a:pt x="1121127" y="1495814"/>
                </a:lnTo>
                <a:lnTo>
                  <a:pt x="1079765" y="1478083"/>
                </a:lnTo>
                <a:lnTo>
                  <a:pt x="1038852" y="1459343"/>
                </a:lnTo>
                <a:lnTo>
                  <a:pt x="998410" y="1439605"/>
                </a:lnTo>
                <a:lnTo>
                  <a:pt x="958465" y="1418881"/>
                </a:lnTo>
                <a:lnTo>
                  <a:pt x="919041" y="1397182"/>
                </a:lnTo>
                <a:lnTo>
                  <a:pt x="880161" y="1374522"/>
                </a:lnTo>
                <a:lnTo>
                  <a:pt x="841849" y="1350915"/>
                </a:lnTo>
                <a:lnTo>
                  <a:pt x="804128" y="1326374"/>
                </a:lnTo>
                <a:lnTo>
                  <a:pt x="767020" y="1300916"/>
                </a:lnTo>
                <a:lnTo>
                  <a:pt x="730549" y="1274554"/>
                </a:lnTo>
                <a:lnTo>
                  <a:pt x="694735" y="1247306"/>
                </a:lnTo>
                <a:lnTo>
                  <a:pt x="659601" y="1219186"/>
                </a:lnTo>
                <a:lnTo>
                  <a:pt x="625167" y="1190213"/>
                </a:lnTo>
                <a:lnTo>
                  <a:pt x="591455" y="1160403"/>
                </a:lnTo>
                <a:lnTo>
                  <a:pt x="558485" y="1129775"/>
                </a:lnTo>
                <a:lnTo>
                  <a:pt x="526276" y="1098347"/>
                </a:lnTo>
                <a:lnTo>
                  <a:pt x="494848" y="1066139"/>
                </a:lnTo>
                <a:lnTo>
                  <a:pt x="464221" y="1033168"/>
                </a:lnTo>
                <a:lnTo>
                  <a:pt x="434411" y="999456"/>
                </a:lnTo>
                <a:lnTo>
                  <a:pt x="405438" y="965023"/>
                </a:lnTo>
                <a:lnTo>
                  <a:pt x="377318" y="929888"/>
                </a:lnTo>
                <a:lnTo>
                  <a:pt x="350070" y="894075"/>
                </a:lnTo>
                <a:lnTo>
                  <a:pt x="323708" y="857603"/>
                </a:lnTo>
                <a:lnTo>
                  <a:pt x="298249" y="820495"/>
                </a:lnTo>
                <a:lnTo>
                  <a:pt x="273709" y="782774"/>
                </a:lnTo>
                <a:lnTo>
                  <a:pt x="250102" y="744462"/>
                </a:lnTo>
                <a:lnTo>
                  <a:pt x="227442" y="705582"/>
                </a:lnTo>
                <a:lnTo>
                  <a:pt x="205743" y="666158"/>
                </a:lnTo>
                <a:lnTo>
                  <a:pt x="185018" y="626213"/>
                </a:lnTo>
                <a:lnTo>
                  <a:pt x="165280" y="585772"/>
                </a:lnTo>
                <a:lnTo>
                  <a:pt x="146540" y="544858"/>
                </a:lnTo>
                <a:lnTo>
                  <a:pt x="128810" y="503497"/>
                </a:lnTo>
                <a:lnTo>
                  <a:pt x="112100" y="461713"/>
                </a:lnTo>
                <a:lnTo>
                  <a:pt x="96421" y="419532"/>
                </a:lnTo>
                <a:lnTo>
                  <a:pt x="81781" y="376978"/>
                </a:lnTo>
                <a:lnTo>
                  <a:pt x="68191" y="334078"/>
                </a:lnTo>
                <a:lnTo>
                  <a:pt x="55657" y="290858"/>
                </a:lnTo>
                <a:lnTo>
                  <a:pt x="44188" y="247342"/>
                </a:lnTo>
                <a:lnTo>
                  <a:pt x="33790" y="203559"/>
                </a:lnTo>
                <a:lnTo>
                  <a:pt x="24470" y="159533"/>
                </a:lnTo>
                <a:lnTo>
                  <a:pt x="16233" y="115292"/>
                </a:lnTo>
                <a:lnTo>
                  <a:pt x="9084" y="70862"/>
                </a:lnTo>
                <a:lnTo>
                  <a:pt x="3027" y="26271"/>
                </a:lnTo>
                <a:lnTo>
                  <a:pt x="0" y="0"/>
                </a:lnTo>
                <a:lnTo>
                  <a:pt x="3645602" y="0"/>
                </a:lnTo>
                <a:lnTo>
                  <a:pt x="3639683" y="48584"/>
                </a:lnTo>
                <a:lnTo>
                  <a:pt x="3633079" y="93101"/>
                </a:lnTo>
                <a:lnTo>
                  <a:pt x="3625386" y="137436"/>
                </a:lnTo>
                <a:lnTo>
                  <a:pt x="3616606" y="181576"/>
                </a:lnTo>
                <a:lnTo>
                  <a:pt x="3606747" y="225481"/>
                </a:lnTo>
                <a:lnTo>
                  <a:pt x="3595812" y="269137"/>
                </a:lnTo>
                <a:lnTo>
                  <a:pt x="3583810" y="312505"/>
                </a:lnTo>
                <a:lnTo>
                  <a:pt x="3570746" y="355572"/>
                </a:lnTo>
                <a:lnTo>
                  <a:pt x="3556631" y="398298"/>
                </a:lnTo>
                <a:lnTo>
                  <a:pt x="3541469" y="440672"/>
                </a:lnTo>
                <a:lnTo>
                  <a:pt x="3525275" y="482655"/>
                </a:lnTo>
                <a:lnTo>
                  <a:pt x="3508052" y="524234"/>
                </a:lnTo>
                <a:lnTo>
                  <a:pt x="3489817" y="565371"/>
                </a:lnTo>
                <a:lnTo>
                  <a:pt x="3470575" y="606055"/>
                </a:lnTo>
                <a:lnTo>
                  <a:pt x="3450343" y="646248"/>
                </a:lnTo>
                <a:lnTo>
                  <a:pt x="3429129" y="685939"/>
                </a:lnTo>
                <a:lnTo>
                  <a:pt x="3406949" y="725091"/>
                </a:lnTo>
                <a:lnTo>
                  <a:pt x="3383812" y="763692"/>
                </a:lnTo>
                <a:lnTo>
                  <a:pt x="3359738" y="801709"/>
                </a:lnTo>
                <a:lnTo>
                  <a:pt x="3334735" y="839129"/>
                </a:lnTo>
                <a:lnTo>
                  <a:pt x="3308825" y="875919"/>
                </a:lnTo>
                <a:lnTo>
                  <a:pt x="3282016" y="912067"/>
                </a:lnTo>
                <a:lnTo>
                  <a:pt x="3254332" y="947541"/>
                </a:lnTo>
                <a:lnTo>
                  <a:pt x="3225781" y="982330"/>
                </a:lnTo>
                <a:lnTo>
                  <a:pt x="3196390" y="1016403"/>
                </a:lnTo>
                <a:lnTo>
                  <a:pt x="3166166" y="1049749"/>
                </a:lnTo>
                <a:lnTo>
                  <a:pt x="3135138" y="1082338"/>
                </a:lnTo>
                <a:lnTo>
                  <a:pt x="3103315" y="1114161"/>
                </a:lnTo>
                <a:lnTo>
                  <a:pt x="3070726" y="1145189"/>
                </a:lnTo>
                <a:lnTo>
                  <a:pt x="3037380" y="1175412"/>
                </a:lnTo>
                <a:lnTo>
                  <a:pt x="3003307" y="1204804"/>
                </a:lnTo>
                <a:lnTo>
                  <a:pt x="2968518" y="1233354"/>
                </a:lnTo>
                <a:lnTo>
                  <a:pt x="2933044" y="1261039"/>
                </a:lnTo>
                <a:lnTo>
                  <a:pt x="2896896" y="1287848"/>
                </a:lnTo>
                <a:lnTo>
                  <a:pt x="2860106" y="1313758"/>
                </a:lnTo>
                <a:lnTo>
                  <a:pt x="2822686" y="1338761"/>
                </a:lnTo>
                <a:lnTo>
                  <a:pt x="2784669" y="1362835"/>
                </a:lnTo>
                <a:lnTo>
                  <a:pt x="2746068" y="1385972"/>
                </a:lnTo>
                <a:lnTo>
                  <a:pt x="2706916" y="1408152"/>
                </a:lnTo>
                <a:lnTo>
                  <a:pt x="2667225" y="1429366"/>
                </a:lnTo>
                <a:lnTo>
                  <a:pt x="2627032" y="1449598"/>
                </a:lnTo>
                <a:lnTo>
                  <a:pt x="2586348" y="1468840"/>
                </a:lnTo>
                <a:lnTo>
                  <a:pt x="2545211" y="1487075"/>
                </a:lnTo>
                <a:lnTo>
                  <a:pt x="2503632" y="1504297"/>
                </a:lnTo>
                <a:lnTo>
                  <a:pt x="2461649" y="1520492"/>
                </a:lnTo>
                <a:lnTo>
                  <a:pt x="2419276" y="1535653"/>
                </a:lnTo>
                <a:lnTo>
                  <a:pt x="2376549" y="1549769"/>
                </a:lnTo>
                <a:lnTo>
                  <a:pt x="2333482" y="1562833"/>
                </a:lnTo>
                <a:lnTo>
                  <a:pt x="2290114" y="1574834"/>
                </a:lnTo>
                <a:lnTo>
                  <a:pt x="2246458" y="1585769"/>
                </a:lnTo>
                <a:lnTo>
                  <a:pt x="2202554" y="1595629"/>
                </a:lnTo>
                <a:lnTo>
                  <a:pt x="2158414" y="1604409"/>
                </a:lnTo>
                <a:lnTo>
                  <a:pt x="2114078" y="1612102"/>
                </a:lnTo>
                <a:lnTo>
                  <a:pt x="2069561" y="1618705"/>
                </a:lnTo>
                <a:lnTo>
                  <a:pt x="2024901" y="1624213"/>
                </a:lnTo>
                <a:lnTo>
                  <a:pt x="1980114" y="1628625"/>
                </a:lnTo>
                <a:lnTo>
                  <a:pt x="1935238" y="1631935"/>
                </a:lnTo>
                <a:lnTo>
                  <a:pt x="1890287" y="1634143"/>
                </a:lnTo>
                <a:lnTo>
                  <a:pt x="1845303" y="1635247"/>
                </a:lnTo>
                <a:lnTo>
                  <a:pt x="1822801" y="1635386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 txBox="1">
            <a:spLocks/>
          </p:cNvSpPr>
          <p:nvPr/>
        </p:nvSpPr>
        <p:spPr>
          <a:xfrm>
            <a:off x="4970" y="4623807"/>
            <a:ext cx="18278061" cy="1045158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ctr">
              <a:lnSpc>
                <a:spcPts val="7500"/>
              </a:lnSpc>
              <a:spcBef>
                <a:spcPts val="605"/>
              </a:spcBef>
            </a:pPr>
            <a:r>
              <a:rPr lang="en-US" altLang="ko-KR" sz="8000" b="1" spc="-145" dirty="0">
                <a:latin typeface="나눔고딕 ExtraBold" pitchFamily="50" charset="-127"/>
                <a:ea typeface="나눔고딕 ExtraBold" pitchFamily="50" charset="-127"/>
              </a:rPr>
              <a:t>1</a:t>
            </a:r>
            <a:r>
              <a:rPr lang="ko-KR" altLang="en-US" sz="8000" b="1" spc="-145" dirty="0">
                <a:latin typeface="나눔고딕 ExtraBold" pitchFamily="50" charset="-127"/>
                <a:ea typeface="나눔고딕 ExtraBold" pitchFamily="50" charset="-127"/>
              </a:rPr>
              <a:t>차 프로젝트 최종보고 발표자료</a:t>
            </a:r>
            <a:endParaRPr lang="en-US" sz="80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16002000" y="7124700"/>
            <a:ext cx="136166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sz="5400" b="1" spc="-145" dirty="0" smtClean="0">
                <a:latin typeface="+mj-lt"/>
              </a:rPr>
              <a:t>4</a:t>
            </a:r>
            <a:r>
              <a:rPr lang="ko-KR" altLang="en-US" sz="5400" b="1" spc="-145" dirty="0" smtClean="0">
                <a:latin typeface="+mj-lt"/>
                <a:ea typeface="나눔고딕" pitchFamily="50" charset="-127"/>
              </a:rPr>
              <a:t>조 </a:t>
            </a:r>
            <a:endParaRPr lang="en-US" sz="5400" b="1" spc="-145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66900"/>
            <a:ext cx="13243962" cy="667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4.3. Query Maker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5648341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상단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기능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•Clear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Schema :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입력된 테이블 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•Clear Insert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SQL :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생성된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SQL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문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테이블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정보 입력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err="1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테이블명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직접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err="1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컬럼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타입은 </a:t>
            </a:r>
            <a:r>
              <a:rPr lang="en-US" altLang="ko-KR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varchar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</a:t>
            </a:r>
            <a:r>
              <a:rPr lang="en-US" altLang="ko-KR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int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date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형식 지원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열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추가 및 삭제 기능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(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버튼으로 조작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)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입력한 정보를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구조로 보기 및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복사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완성된 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SQL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문 복사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하단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명령어 실행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명령어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 및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96100"/>
            <a:ext cx="13243962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881" y="2552700"/>
            <a:ext cx="142875" cy="720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2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30597"/>
            <a:ext cx="8031163" cy="613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991100"/>
            <a:ext cx="901223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4.3. Query Maker – </a:t>
            </a:r>
            <a:r>
              <a:rPr lang="en-US" altLang="ko-KR" sz="4400" spc="-145" dirty="0" err="1" smtClean="0">
                <a:latin typeface="나눔고딕 ExtraBold" pitchFamily="50" charset="-127"/>
                <a:ea typeface="나눔고딕 ExtraBold" pitchFamily="50" charset="-127"/>
              </a:rPr>
              <a:t>OpenAI</a:t>
            </a: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 API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9428773"/>
            <a:ext cx="80311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세팅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(gpt-3.5-turbo)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2685" y="9428773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시스템 명령어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347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1681"/>
            <a:ext cx="13243962" cy="651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4.4. Scan Image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417101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상단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기능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Clear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Images :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업로드된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이미지 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업로드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이미지 정보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이미지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미리보기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제공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파일명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파일 타입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파일 크기 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표시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생성된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이미지 설명 복사 기능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제공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하단  실행 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버튼 클릭 시 이미지 선택 창 열림</a:t>
            </a: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6515100"/>
            <a:ext cx="13243961" cy="3561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3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847" y="3390900"/>
            <a:ext cx="9753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21057"/>
            <a:ext cx="7848600" cy="444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9428773"/>
            <a:ext cx="80311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세팅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(gpt-4-turbo)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2685" y="9428773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시스템 명령어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4.4. Scan Image – </a:t>
            </a:r>
            <a:r>
              <a:rPr lang="en-US" altLang="ko-KR" sz="4400" spc="-145" dirty="0" err="1">
                <a:latin typeface="나눔고딕 ExtraBold" pitchFamily="50" charset="-127"/>
                <a:ea typeface="나눔고딕 ExtraBold" pitchFamily="50" charset="-127"/>
              </a:rPr>
              <a:t>OpenAI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API</a:t>
            </a:r>
            <a:endParaRPr lang="en-US" altLang="ko-KR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3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2" y="1944805"/>
            <a:ext cx="13246100" cy="649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4.5. Encoder Tool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417101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en-US" altLang="ko-KR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상단 기능 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Clear Text :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입력된 텍스트 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텍스트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정보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사용자가 입력한 텍스트 내용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표시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변환된 텍스트 복사 기능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제공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(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URL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인코딩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/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디코딩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BASE64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인코딩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/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디코딩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)</a:t>
            </a:r>
            <a:endParaRPr lang="en-US" altLang="ko-KR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하단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메시지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 및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변환 방식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선택 후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0"/>
          <a:stretch/>
        </p:blipFill>
        <p:spPr bwMode="auto">
          <a:xfrm>
            <a:off x="378862" y="5829300"/>
            <a:ext cx="13246100" cy="431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4" r="76773" b="8441"/>
          <a:stretch/>
        </p:blipFill>
        <p:spPr bwMode="auto">
          <a:xfrm>
            <a:off x="454499" y="5784376"/>
            <a:ext cx="3126901" cy="377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5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0" y="3320517"/>
            <a:ext cx="8687926" cy="5556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458" y="4974609"/>
            <a:ext cx="9002713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9428773"/>
            <a:ext cx="80311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세팅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(gpt-3.5-turbo)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2685" y="9428773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시스템 명령어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4.5. Encoder 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Tool – </a:t>
            </a:r>
            <a:r>
              <a:rPr lang="en-US" altLang="ko-KR" sz="4400" spc="-145" dirty="0" err="1">
                <a:latin typeface="나눔고딕 ExtraBold" pitchFamily="50" charset="-127"/>
                <a:ea typeface="나눔고딕 ExtraBold" pitchFamily="50" charset="-127"/>
              </a:rPr>
              <a:t>OpenAI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API</a:t>
            </a:r>
            <a:endParaRPr lang="en-US" altLang="ko-KR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2" y="2781301"/>
            <a:ext cx="13246100" cy="648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4.6. Color Mixer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5648341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상단 기능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Clear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Colors :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입력된 주제 및 색상 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ea typeface="나눔고딕" pitchFamily="50" charset="-127"/>
              </a:rPr>
              <a:t>• Color </a:t>
            </a:r>
            <a:r>
              <a:rPr lang="en-US" altLang="ko-KR" sz="1600" spc="-145" dirty="0" smtClean="0">
                <a:solidFill>
                  <a:schemeClr val="bg1"/>
                </a:solidFill>
                <a:ea typeface="나눔고딕" pitchFamily="50" charset="-127"/>
              </a:rPr>
              <a:t>Format</a:t>
            </a:r>
            <a:r>
              <a:rPr lang="ko-KR" altLang="en-US" sz="1600" spc="-145" dirty="0" smtClean="0">
                <a:solidFill>
                  <a:schemeClr val="bg1"/>
                </a:solidFill>
                <a:ea typeface="나눔고딕" pitchFamily="50" charset="-127"/>
              </a:rPr>
              <a:t>：</a:t>
            </a:r>
            <a:r>
              <a:rPr lang="ko-KR" altLang="en-US" sz="1600" spc="-145" dirty="0">
                <a:solidFill>
                  <a:schemeClr val="bg1"/>
                </a:solidFill>
                <a:ea typeface="나눔고딕" pitchFamily="50" charset="-127"/>
              </a:rPr>
              <a:t>　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　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Hex, </a:t>
            </a:r>
            <a:r>
              <a:rPr lang="en-US" altLang="ko-KR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Rgb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Color Name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중 선택한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형식에 따라 색상 표기 방식 실시간 변경</a:t>
            </a:r>
            <a:endParaRPr lang="ko-KR" altLang="en-US" sz="16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주제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및 색상 정보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사용자가 입력한 주제 내용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표시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추천 배경색 및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글자색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조합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5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가지 보여주며 복사기능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제공</a:t>
            </a:r>
            <a:endParaRPr lang="en-US" altLang="ko-KR" sz="16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하단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주제 입력 후 실행 시 결과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출력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37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24300"/>
            <a:ext cx="77549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4" y="2229419"/>
            <a:ext cx="10136187" cy="434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4" y="4514850"/>
            <a:ext cx="10136187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9428773"/>
            <a:ext cx="80311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세팅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(gpt-3.5-turbo)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2685" y="9428773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시스템 명령어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4.6. Color 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Mixer – </a:t>
            </a:r>
            <a:r>
              <a:rPr lang="en-US" altLang="ko-KR" sz="4400" spc="-145" dirty="0" err="1">
                <a:latin typeface="나눔고딕 ExtraBold" pitchFamily="50" charset="-127"/>
                <a:ea typeface="나눔고딕 ExtraBold" pitchFamily="50" charset="-127"/>
              </a:rPr>
              <a:t>OpenAI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 API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49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46" y="1955041"/>
            <a:ext cx="13246513" cy="6536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4.7. JSON Repair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417101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상단 기능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Clear JSON: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입력된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en-US" altLang="ko-KR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정보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사용자가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입력한 원본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내용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표시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AI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가 수정한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결과 제공 및 복사 기능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지원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수정된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부분에 대한 설명 함께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제공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하단 실행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형식 입력 후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실행시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결과 출력</a:t>
            </a: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7"/>
          <a:stretch/>
        </p:blipFill>
        <p:spPr bwMode="auto">
          <a:xfrm>
            <a:off x="378446" y="5022376"/>
            <a:ext cx="13241965" cy="526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4" r="76773" b="8441"/>
          <a:stretch/>
        </p:blipFill>
        <p:spPr bwMode="auto">
          <a:xfrm>
            <a:off x="381000" y="4991099"/>
            <a:ext cx="3276600" cy="472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29" y="1955041"/>
            <a:ext cx="13231729" cy="119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881" y="2579679"/>
            <a:ext cx="142875" cy="720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81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3868004"/>
            <a:ext cx="7620000" cy="370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95" y="2476500"/>
            <a:ext cx="9471245" cy="464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85"/>
          <a:stretch/>
        </p:blipFill>
        <p:spPr bwMode="auto">
          <a:xfrm>
            <a:off x="8457295" y="7124660"/>
            <a:ext cx="9471245" cy="139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9428773"/>
            <a:ext cx="80311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세팅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(gpt-3.5-turbo)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2685" y="9428773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시스템 명령어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4.7. JSON 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Repair – </a:t>
            </a:r>
            <a:r>
              <a:rPr lang="en-US" altLang="ko-KR" sz="4400" spc="-145" dirty="0" err="1">
                <a:latin typeface="나눔고딕 ExtraBold" pitchFamily="50" charset="-127"/>
                <a:ea typeface="나눔고딕 ExtraBold" pitchFamily="50" charset="-127"/>
              </a:rPr>
              <a:t>OpenAI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 API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9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554921" y="329299"/>
            <a:ext cx="2076450" cy="2076450"/>
          </a:xfrm>
          <a:custGeom>
            <a:avLst/>
            <a:gdLst/>
            <a:ahLst/>
            <a:cxnLst/>
            <a:rect l="l" t="t" r="r" b="b"/>
            <a:pathLst>
              <a:path w="2076450" h="2076450">
                <a:moveTo>
                  <a:pt x="1038224" y="2076449"/>
                </a:moveTo>
                <a:lnTo>
                  <a:pt x="987281" y="2075199"/>
                </a:lnTo>
                <a:lnTo>
                  <a:pt x="936461" y="2071450"/>
                </a:lnTo>
                <a:lnTo>
                  <a:pt x="885885" y="2065213"/>
                </a:lnTo>
                <a:lnTo>
                  <a:pt x="835677" y="2056500"/>
                </a:lnTo>
                <a:lnTo>
                  <a:pt x="785956" y="2045335"/>
                </a:lnTo>
                <a:lnTo>
                  <a:pt x="736844" y="2031744"/>
                </a:lnTo>
                <a:lnTo>
                  <a:pt x="688457" y="2015759"/>
                </a:lnTo>
                <a:lnTo>
                  <a:pt x="640913" y="1997419"/>
                </a:lnTo>
                <a:lnTo>
                  <a:pt x="594326" y="1976769"/>
                </a:lnTo>
                <a:lnTo>
                  <a:pt x="548809" y="1953857"/>
                </a:lnTo>
                <a:lnTo>
                  <a:pt x="504470" y="1928740"/>
                </a:lnTo>
                <a:lnTo>
                  <a:pt x="461418" y="1901477"/>
                </a:lnTo>
                <a:lnTo>
                  <a:pt x="419755" y="1872134"/>
                </a:lnTo>
                <a:lnTo>
                  <a:pt x="379581" y="1840783"/>
                </a:lnTo>
                <a:lnTo>
                  <a:pt x="340995" y="1807498"/>
                </a:lnTo>
                <a:lnTo>
                  <a:pt x="304089" y="1772360"/>
                </a:lnTo>
                <a:lnTo>
                  <a:pt x="268951" y="1735454"/>
                </a:lnTo>
                <a:lnTo>
                  <a:pt x="235666" y="1696867"/>
                </a:lnTo>
                <a:lnTo>
                  <a:pt x="204314" y="1656694"/>
                </a:lnTo>
                <a:lnTo>
                  <a:pt x="174972" y="1615031"/>
                </a:lnTo>
                <a:lnTo>
                  <a:pt x="147709" y="1571978"/>
                </a:lnTo>
                <a:lnTo>
                  <a:pt x="122592" y="1527640"/>
                </a:lnTo>
                <a:lnTo>
                  <a:pt x="99680" y="1482123"/>
                </a:lnTo>
                <a:lnTo>
                  <a:pt x="79030" y="1435536"/>
                </a:lnTo>
                <a:lnTo>
                  <a:pt x="60690" y="1387992"/>
                </a:lnTo>
                <a:lnTo>
                  <a:pt x="44705" y="1339605"/>
                </a:lnTo>
                <a:lnTo>
                  <a:pt x="31114" y="1290492"/>
                </a:lnTo>
                <a:lnTo>
                  <a:pt x="19949" y="1240772"/>
                </a:lnTo>
                <a:lnTo>
                  <a:pt x="11237" y="1190564"/>
                </a:lnTo>
                <a:lnTo>
                  <a:pt x="4999" y="1139988"/>
                </a:lnTo>
                <a:lnTo>
                  <a:pt x="1250" y="1089168"/>
                </a:lnTo>
                <a:lnTo>
                  <a:pt x="0" y="1038224"/>
                </a:lnTo>
                <a:lnTo>
                  <a:pt x="312" y="1012745"/>
                </a:lnTo>
                <a:lnTo>
                  <a:pt x="2813" y="961848"/>
                </a:lnTo>
                <a:lnTo>
                  <a:pt x="7807" y="911135"/>
                </a:lnTo>
                <a:lnTo>
                  <a:pt x="15285" y="860728"/>
                </a:lnTo>
                <a:lnTo>
                  <a:pt x="25226" y="810748"/>
                </a:lnTo>
                <a:lnTo>
                  <a:pt x="37608" y="761317"/>
                </a:lnTo>
                <a:lnTo>
                  <a:pt x="52401" y="712552"/>
                </a:lnTo>
                <a:lnTo>
                  <a:pt x="69568" y="664572"/>
                </a:lnTo>
                <a:lnTo>
                  <a:pt x="89069" y="617493"/>
                </a:lnTo>
                <a:lnTo>
                  <a:pt x="110857" y="571427"/>
                </a:lnTo>
                <a:lnTo>
                  <a:pt x="134878" y="526485"/>
                </a:lnTo>
                <a:lnTo>
                  <a:pt x="161076" y="482777"/>
                </a:lnTo>
                <a:lnTo>
                  <a:pt x="189387" y="440406"/>
                </a:lnTo>
                <a:lnTo>
                  <a:pt x="219743" y="399476"/>
                </a:lnTo>
                <a:lnTo>
                  <a:pt x="252071" y="360084"/>
                </a:lnTo>
                <a:lnTo>
                  <a:pt x="286293" y="322326"/>
                </a:lnTo>
                <a:lnTo>
                  <a:pt x="322326" y="286293"/>
                </a:lnTo>
                <a:lnTo>
                  <a:pt x="360084" y="252071"/>
                </a:lnTo>
                <a:lnTo>
                  <a:pt x="399476" y="219743"/>
                </a:lnTo>
                <a:lnTo>
                  <a:pt x="440406" y="189387"/>
                </a:lnTo>
                <a:lnTo>
                  <a:pt x="482777" y="161076"/>
                </a:lnTo>
                <a:lnTo>
                  <a:pt x="526485" y="134878"/>
                </a:lnTo>
                <a:lnTo>
                  <a:pt x="571427" y="110857"/>
                </a:lnTo>
                <a:lnTo>
                  <a:pt x="617493" y="89069"/>
                </a:lnTo>
                <a:lnTo>
                  <a:pt x="664572" y="69568"/>
                </a:lnTo>
                <a:lnTo>
                  <a:pt x="712552" y="52401"/>
                </a:lnTo>
                <a:lnTo>
                  <a:pt x="761317" y="37608"/>
                </a:lnTo>
                <a:lnTo>
                  <a:pt x="810748" y="25226"/>
                </a:lnTo>
                <a:lnTo>
                  <a:pt x="860728" y="15285"/>
                </a:lnTo>
                <a:lnTo>
                  <a:pt x="911135" y="7807"/>
                </a:lnTo>
                <a:lnTo>
                  <a:pt x="961848" y="2813"/>
                </a:lnTo>
                <a:lnTo>
                  <a:pt x="1012745" y="312"/>
                </a:lnTo>
                <a:lnTo>
                  <a:pt x="1038224" y="0"/>
                </a:lnTo>
                <a:lnTo>
                  <a:pt x="1063704" y="312"/>
                </a:lnTo>
                <a:lnTo>
                  <a:pt x="1114601" y="2813"/>
                </a:lnTo>
                <a:lnTo>
                  <a:pt x="1165314" y="7807"/>
                </a:lnTo>
                <a:lnTo>
                  <a:pt x="1215721" y="15285"/>
                </a:lnTo>
                <a:lnTo>
                  <a:pt x="1265701" y="25226"/>
                </a:lnTo>
                <a:lnTo>
                  <a:pt x="1315132" y="37608"/>
                </a:lnTo>
                <a:lnTo>
                  <a:pt x="1363897" y="52401"/>
                </a:lnTo>
                <a:lnTo>
                  <a:pt x="1411876" y="69568"/>
                </a:lnTo>
                <a:lnTo>
                  <a:pt x="1458956" y="89069"/>
                </a:lnTo>
                <a:lnTo>
                  <a:pt x="1505022" y="110857"/>
                </a:lnTo>
                <a:lnTo>
                  <a:pt x="1549963" y="134878"/>
                </a:lnTo>
                <a:lnTo>
                  <a:pt x="1593672" y="161076"/>
                </a:lnTo>
                <a:lnTo>
                  <a:pt x="1636043" y="189387"/>
                </a:lnTo>
                <a:lnTo>
                  <a:pt x="1676973" y="219743"/>
                </a:lnTo>
                <a:lnTo>
                  <a:pt x="1716365" y="252071"/>
                </a:lnTo>
                <a:lnTo>
                  <a:pt x="1754122" y="286293"/>
                </a:lnTo>
                <a:lnTo>
                  <a:pt x="1790156" y="322326"/>
                </a:lnTo>
                <a:lnTo>
                  <a:pt x="1824377" y="360084"/>
                </a:lnTo>
                <a:lnTo>
                  <a:pt x="1856705" y="399476"/>
                </a:lnTo>
                <a:lnTo>
                  <a:pt x="1887061" y="440406"/>
                </a:lnTo>
                <a:lnTo>
                  <a:pt x="1915372" y="482777"/>
                </a:lnTo>
                <a:lnTo>
                  <a:pt x="1941570" y="526485"/>
                </a:lnTo>
                <a:lnTo>
                  <a:pt x="1965592" y="571427"/>
                </a:lnTo>
                <a:lnTo>
                  <a:pt x="1987380" y="617493"/>
                </a:lnTo>
                <a:lnTo>
                  <a:pt x="2006881" y="664572"/>
                </a:lnTo>
                <a:lnTo>
                  <a:pt x="2024048" y="712552"/>
                </a:lnTo>
                <a:lnTo>
                  <a:pt x="2038841" y="761317"/>
                </a:lnTo>
                <a:lnTo>
                  <a:pt x="2051223" y="810748"/>
                </a:lnTo>
                <a:lnTo>
                  <a:pt x="2061164" y="860728"/>
                </a:lnTo>
                <a:lnTo>
                  <a:pt x="2068642" y="911135"/>
                </a:lnTo>
                <a:lnTo>
                  <a:pt x="2073636" y="961848"/>
                </a:lnTo>
                <a:lnTo>
                  <a:pt x="2076137" y="1012745"/>
                </a:lnTo>
                <a:lnTo>
                  <a:pt x="2076449" y="1038224"/>
                </a:lnTo>
                <a:lnTo>
                  <a:pt x="2076137" y="1063704"/>
                </a:lnTo>
                <a:lnTo>
                  <a:pt x="2073636" y="1114601"/>
                </a:lnTo>
                <a:lnTo>
                  <a:pt x="2068642" y="1165314"/>
                </a:lnTo>
                <a:lnTo>
                  <a:pt x="2061164" y="1215721"/>
                </a:lnTo>
                <a:lnTo>
                  <a:pt x="2051223" y="1265701"/>
                </a:lnTo>
                <a:lnTo>
                  <a:pt x="2038841" y="1315132"/>
                </a:lnTo>
                <a:lnTo>
                  <a:pt x="2024048" y="1363897"/>
                </a:lnTo>
                <a:lnTo>
                  <a:pt x="2006881" y="1411876"/>
                </a:lnTo>
                <a:lnTo>
                  <a:pt x="1987380" y="1458956"/>
                </a:lnTo>
                <a:lnTo>
                  <a:pt x="1965592" y="1505022"/>
                </a:lnTo>
                <a:lnTo>
                  <a:pt x="1941571" y="1549963"/>
                </a:lnTo>
                <a:lnTo>
                  <a:pt x="1915372" y="1593672"/>
                </a:lnTo>
                <a:lnTo>
                  <a:pt x="1887061" y="1636043"/>
                </a:lnTo>
                <a:lnTo>
                  <a:pt x="1856705" y="1676973"/>
                </a:lnTo>
                <a:lnTo>
                  <a:pt x="1824377" y="1716365"/>
                </a:lnTo>
                <a:lnTo>
                  <a:pt x="1790156" y="1754122"/>
                </a:lnTo>
                <a:lnTo>
                  <a:pt x="1754122" y="1790156"/>
                </a:lnTo>
                <a:lnTo>
                  <a:pt x="1716365" y="1824377"/>
                </a:lnTo>
                <a:lnTo>
                  <a:pt x="1676973" y="1856705"/>
                </a:lnTo>
                <a:lnTo>
                  <a:pt x="1636043" y="1887061"/>
                </a:lnTo>
                <a:lnTo>
                  <a:pt x="1593672" y="1915372"/>
                </a:lnTo>
                <a:lnTo>
                  <a:pt x="1549963" y="1941570"/>
                </a:lnTo>
                <a:lnTo>
                  <a:pt x="1505022" y="1965592"/>
                </a:lnTo>
                <a:lnTo>
                  <a:pt x="1458956" y="1987380"/>
                </a:lnTo>
                <a:lnTo>
                  <a:pt x="1411876" y="2006881"/>
                </a:lnTo>
                <a:lnTo>
                  <a:pt x="1363897" y="2024048"/>
                </a:lnTo>
                <a:lnTo>
                  <a:pt x="1315132" y="2038841"/>
                </a:lnTo>
                <a:lnTo>
                  <a:pt x="1265701" y="2051223"/>
                </a:lnTo>
                <a:lnTo>
                  <a:pt x="1215721" y="2061164"/>
                </a:lnTo>
                <a:lnTo>
                  <a:pt x="1165314" y="2068642"/>
                </a:lnTo>
                <a:lnTo>
                  <a:pt x="1114601" y="2073636"/>
                </a:lnTo>
                <a:lnTo>
                  <a:pt x="1063704" y="2076137"/>
                </a:lnTo>
                <a:lnTo>
                  <a:pt x="1038224" y="2076449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8404816"/>
            <a:ext cx="3040380" cy="1882775"/>
          </a:xfrm>
          <a:custGeom>
            <a:avLst/>
            <a:gdLst/>
            <a:ahLst/>
            <a:cxnLst/>
            <a:rect l="l" t="t" r="r" b="b"/>
            <a:pathLst>
              <a:path w="3040380" h="1882775">
                <a:moveTo>
                  <a:pt x="3039375" y="1882183"/>
                </a:moveTo>
                <a:lnTo>
                  <a:pt x="0" y="1882183"/>
                </a:lnTo>
                <a:lnTo>
                  <a:pt x="0" y="452896"/>
                </a:lnTo>
                <a:lnTo>
                  <a:pt x="43276" y="416199"/>
                </a:lnTo>
                <a:lnTo>
                  <a:pt x="78410" y="388079"/>
                </a:lnTo>
                <a:lnTo>
                  <a:pt x="114224" y="360831"/>
                </a:lnTo>
                <a:lnTo>
                  <a:pt x="150696" y="334469"/>
                </a:lnTo>
                <a:lnTo>
                  <a:pt x="187803" y="309010"/>
                </a:lnTo>
                <a:lnTo>
                  <a:pt x="225524" y="284470"/>
                </a:lnTo>
                <a:lnTo>
                  <a:pt x="263836" y="260863"/>
                </a:lnTo>
                <a:lnTo>
                  <a:pt x="302716" y="238203"/>
                </a:lnTo>
                <a:lnTo>
                  <a:pt x="342141" y="216504"/>
                </a:lnTo>
                <a:lnTo>
                  <a:pt x="382085" y="195779"/>
                </a:lnTo>
                <a:lnTo>
                  <a:pt x="422527" y="176041"/>
                </a:lnTo>
                <a:lnTo>
                  <a:pt x="463441" y="157301"/>
                </a:lnTo>
                <a:lnTo>
                  <a:pt x="504802" y="139571"/>
                </a:lnTo>
                <a:lnTo>
                  <a:pt x="546586" y="122861"/>
                </a:lnTo>
                <a:lnTo>
                  <a:pt x="588767" y="107182"/>
                </a:lnTo>
                <a:lnTo>
                  <a:pt x="631321" y="92543"/>
                </a:lnTo>
                <a:lnTo>
                  <a:pt x="674221" y="78952"/>
                </a:lnTo>
                <a:lnTo>
                  <a:pt x="717441" y="66418"/>
                </a:lnTo>
                <a:lnTo>
                  <a:pt x="760957" y="54949"/>
                </a:lnTo>
                <a:lnTo>
                  <a:pt x="804740" y="44551"/>
                </a:lnTo>
                <a:lnTo>
                  <a:pt x="848766" y="35231"/>
                </a:lnTo>
                <a:lnTo>
                  <a:pt x="893006" y="26994"/>
                </a:lnTo>
                <a:lnTo>
                  <a:pt x="937436" y="19845"/>
                </a:lnTo>
                <a:lnTo>
                  <a:pt x="982028" y="13789"/>
                </a:lnTo>
                <a:lnTo>
                  <a:pt x="1026756" y="8829"/>
                </a:lnTo>
                <a:lnTo>
                  <a:pt x="1071591" y="4968"/>
                </a:lnTo>
                <a:lnTo>
                  <a:pt x="1116507" y="2208"/>
                </a:lnTo>
                <a:lnTo>
                  <a:pt x="1161478" y="552"/>
                </a:lnTo>
                <a:lnTo>
                  <a:pt x="1206476" y="0"/>
                </a:lnTo>
                <a:lnTo>
                  <a:pt x="1228978" y="138"/>
                </a:lnTo>
                <a:lnTo>
                  <a:pt x="1273962" y="1242"/>
                </a:lnTo>
                <a:lnTo>
                  <a:pt x="1318913" y="3450"/>
                </a:lnTo>
                <a:lnTo>
                  <a:pt x="1363789" y="6760"/>
                </a:lnTo>
                <a:lnTo>
                  <a:pt x="1408577" y="11172"/>
                </a:lnTo>
                <a:lnTo>
                  <a:pt x="1453236" y="16680"/>
                </a:lnTo>
                <a:lnTo>
                  <a:pt x="1497754" y="23283"/>
                </a:lnTo>
                <a:lnTo>
                  <a:pt x="1542089" y="30976"/>
                </a:lnTo>
                <a:lnTo>
                  <a:pt x="1586229" y="39756"/>
                </a:lnTo>
                <a:lnTo>
                  <a:pt x="1630133" y="49615"/>
                </a:lnTo>
                <a:lnTo>
                  <a:pt x="1673789" y="60551"/>
                </a:lnTo>
                <a:lnTo>
                  <a:pt x="1717157" y="72552"/>
                </a:lnTo>
                <a:lnTo>
                  <a:pt x="1760224" y="85616"/>
                </a:lnTo>
                <a:lnTo>
                  <a:pt x="1802951" y="99731"/>
                </a:lnTo>
                <a:lnTo>
                  <a:pt x="1845325" y="114893"/>
                </a:lnTo>
                <a:lnTo>
                  <a:pt x="1887307" y="131087"/>
                </a:lnTo>
                <a:lnTo>
                  <a:pt x="1928886" y="148310"/>
                </a:lnTo>
                <a:lnTo>
                  <a:pt x="1970024" y="166545"/>
                </a:lnTo>
                <a:lnTo>
                  <a:pt x="2010707" y="185787"/>
                </a:lnTo>
                <a:lnTo>
                  <a:pt x="2050901" y="206018"/>
                </a:lnTo>
                <a:lnTo>
                  <a:pt x="2090591" y="227233"/>
                </a:lnTo>
                <a:lnTo>
                  <a:pt x="2129743" y="249413"/>
                </a:lnTo>
                <a:lnTo>
                  <a:pt x="2168345" y="272550"/>
                </a:lnTo>
                <a:lnTo>
                  <a:pt x="2206362" y="296624"/>
                </a:lnTo>
                <a:lnTo>
                  <a:pt x="2243782" y="321627"/>
                </a:lnTo>
                <a:lnTo>
                  <a:pt x="2280571" y="347537"/>
                </a:lnTo>
                <a:lnTo>
                  <a:pt x="2316719" y="374346"/>
                </a:lnTo>
                <a:lnTo>
                  <a:pt x="2352193" y="402030"/>
                </a:lnTo>
                <a:lnTo>
                  <a:pt x="2386982" y="430581"/>
                </a:lnTo>
                <a:lnTo>
                  <a:pt x="2421055" y="459972"/>
                </a:lnTo>
                <a:lnTo>
                  <a:pt x="2454401" y="490196"/>
                </a:lnTo>
                <a:lnTo>
                  <a:pt x="2486991" y="521224"/>
                </a:lnTo>
                <a:lnTo>
                  <a:pt x="2518814" y="553047"/>
                </a:lnTo>
                <a:lnTo>
                  <a:pt x="2549842" y="585636"/>
                </a:lnTo>
                <a:lnTo>
                  <a:pt x="2580065" y="618982"/>
                </a:lnTo>
                <a:lnTo>
                  <a:pt x="2609456" y="653055"/>
                </a:lnTo>
                <a:lnTo>
                  <a:pt x="2638007" y="687844"/>
                </a:lnTo>
                <a:lnTo>
                  <a:pt x="2665691" y="723318"/>
                </a:lnTo>
                <a:lnTo>
                  <a:pt x="2692501" y="759466"/>
                </a:lnTo>
                <a:lnTo>
                  <a:pt x="2718411" y="796256"/>
                </a:lnTo>
                <a:lnTo>
                  <a:pt x="2743414" y="833676"/>
                </a:lnTo>
                <a:lnTo>
                  <a:pt x="2767487" y="871692"/>
                </a:lnTo>
                <a:lnTo>
                  <a:pt x="2790625" y="910294"/>
                </a:lnTo>
                <a:lnTo>
                  <a:pt x="2812804" y="949446"/>
                </a:lnTo>
                <a:lnTo>
                  <a:pt x="2834019" y="989137"/>
                </a:lnTo>
                <a:lnTo>
                  <a:pt x="2854251" y="1029330"/>
                </a:lnTo>
                <a:lnTo>
                  <a:pt x="2873493" y="1070014"/>
                </a:lnTo>
                <a:lnTo>
                  <a:pt x="2891728" y="1111151"/>
                </a:lnTo>
                <a:lnTo>
                  <a:pt x="2908950" y="1152730"/>
                </a:lnTo>
                <a:lnTo>
                  <a:pt x="2925144" y="1194713"/>
                </a:lnTo>
                <a:lnTo>
                  <a:pt x="2940306" y="1237087"/>
                </a:lnTo>
                <a:lnTo>
                  <a:pt x="2954421" y="1279813"/>
                </a:lnTo>
                <a:lnTo>
                  <a:pt x="2967486" y="1322880"/>
                </a:lnTo>
                <a:lnTo>
                  <a:pt x="2979487" y="1366248"/>
                </a:lnTo>
                <a:lnTo>
                  <a:pt x="2990422" y="1409904"/>
                </a:lnTo>
                <a:lnTo>
                  <a:pt x="3000281" y="1453808"/>
                </a:lnTo>
                <a:lnTo>
                  <a:pt x="3009061" y="1497948"/>
                </a:lnTo>
                <a:lnTo>
                  <a:pt x="3016754" y="1542284"/>
                </a:lnTo>
                <a:lnTo>
                  <a:pt x="3023358" y="1586801"/>
                </a:lnTo>
                <a:lnTo>
                  <a:pt x="3028866" y="1631461"/>
                </a:lnTo>
                <a:lnTo>
                  <a:pt x="3033278" y="1676249"/>
                </a:lnTo>
                <a:lnTo>
                  <a:pt x="3036588" y="1721125"/>
                </a:lnTo>
                <a:lnTo>
                  <a:pt x="3038796" y="1766075"/>
                </a:lnTo>
                <a:lnTo>
                  <a:pt x="3039900" y="1811060"/>
                </a:lnTo>
                <a:lnTo>
                  <a:pt x="3040038" y="1833562"/>
                </a:lnTo>
                <a:lnTo>
                  <a:pt x="3039900" y="1856064"/>
                </a:lnTo>
                <a:lnTo>
                  <a:pt x="3039486" y="1878560"/>
                </a:lnTo>
                <a:lnTo>
                  <a:pt x="3039375" y="1882183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1002944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1.1.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프로젝트 배경 및 목적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object 6"/>
          <p:cNvSpPr txBox="1">
            <a:spLocks/>
          </p:cNvSpPr>
          <p:nvPr/>
        </p:nvSpPr>
        <p:spPr>
          <a:xfrm>
            <a:off x="471708" y="77856"/>
            <a:ext cx="17335500" cy="89569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프로젝트 개요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651" y="2048274"/>
            <a:ext cx="6324600" cy="6356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bject 5"/>
          <p:cNvSpPr/>
          <p:nvPr/>
        </p:nvSpPr>
        <p:spPr>
          <a:xfrm>
            <a:off x="11272652" y="2048274"/>
            <a:ext cx="6324600" cy="6356542"/>
          </a:xfrm>
          <a:custGeom>
            <a:avLst/>
            <a:gdLst/>
            <a:ahLst/>
            <a:cxnLst/>
            <a:rect l="l" t="t" r="r" b="b"/>
            <a:pathLst>
              <a:path w="7673975" h="5143500">
                <a:moveTo>
                  <a:pt x="7673664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7673664" y="1"/>
                </a:lnTo>
                <a:lnTo>
                  <a:pt x="7673664" y="5143500"/>
                </a:lnTo>
                <a:close/>
              </a:path>
            </a:pathLst>
          </a:custGeom>
          <a:solidFill>
            <a:srgbClr val="168AA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90599" y="2048274"/>
            <a:ext cx="1028205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 spc="-145" dirty="0">
                <a:solidFill>
                  <a:schemeClr val="bg1"/>
                </a:solidFill>
                <a:latin typeface="+mj-lt"/>
              </a:rPr>
              <a:t>프로젝트 배경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/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테스트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데이터 작성 및 </a:t>
            </a:r>
            <a:r>
              <a:rPr lang="en-US" altLang="ko-KR" sz="2400" spc="-145" dirty="0">
                <a:solidFill>
                  <a:schemeClr val="bg1"/>
                </a:solidFill>
                <a:latin typeface="+mj-lt"/>
              </a:rPr>
              <a:t>SQL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쿼리 생성은 반복적이고 시간 소모가 큰 작업</a:t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한자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및 특수문자 등 </a:t>
            </a:r>
            <a:r>
              <a:rPr lang="ko-KR" altLang="en-US" sz="2400" spc="-145" dirty="0" err="1">
                <a:solidFill>
                  <a:schemeClr val="bg1"/>
                </a:solidFill>
                <a:latin typeface="+mj-lt"/>
              </a:rPr>
              <a:t>비표준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 문자 데이터는 수집과 활용 난이도가 높음</a:t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데이터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처리 과정의 자동화 및 효율화를 통해 개발</a:t>
            </a:r>
            <a:r>
              <a:rPr lang="en-US" altLang="ko-KR" sz="2400" spc="-145" dirty="0">
                <a:solidFill>
                  <a:schemeClr val="bg1"/>
                </a:solidFill>
                <a:latin typeface="+mj-lt"/>
              </a:rPr>
              <a:t>·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테스트 환경 개선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필요</a:t>
            </a:r>
            <a:endParaRPr lang="en-US" altLang="ko-KR" sz="2400" spc="-145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 spc="-145" dirty="0" smtClean="0">
                <a:solidFill>
                  <a:schemeClr val="bg1"/>
                </a:solidFill>
                <a:latin typeface="+mj-lt"/>
              </a:rPr>
              <a:t>프로젝트 </a:t>
            </a:r>
            <a:r>
              <a:rPr lang="ko-KR" altLang="en-US" sz="2400" b="1" spc="-145" dirty="0">
                <a:solidFill>
                  <a:schemeClr val="bg1"/>
                </a:solidFill>
                <a:latin typeface="+mj-lt"/>
              </a:rPr>
              <a:t>목적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/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임의의 </a:t>
            </a:r>
            <a:r>
              <a:rPr lang="ko-KR" altLang="en-US" sz="2400" spc="-145" dirty="0" err="1">
                <a:solidFill>
                  <a:schemeClr val="bg1"/>
                </a:solidFill>
                <a:latin typeface="+mj-lt"/>
              </a:rPr>
              <a:t>컬럼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 데이터를 기반으로 </a:t>
            </a:r>
            <a:r>
              <a:rPr lang="en-US" altLang="ko-KR" sz="2400" spc="-145" dirty="0">
                <a:solidFill>
                  <a:schemeClr val="bg1"/>
                </a:solidFill>
                <a:latin typeface="+mj-lt"/>
              </a:rPr>
              <a:t>INSERT SQL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쿼리 자동 생성 기능 구현</a:t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한자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및 특수문자 이미지 검색 및 수집</a:t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DB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테스트 및 특수문자 처리 자동화의 기반 마련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4.8.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문제해결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2693" y="2095500"/>
            <a:ext cx="5143500" cy="7295460"/>
          </a:xfrm>
          <a:custGeom>
            <a:avLst/>
            <a:gdLst/>
            <a:ahLst/>
            <a:cxnLst/>
            <a:rect l="l" t="t" r="r" b="b"/>
            <a:pathLst>
              <a:path w="5143500" h="4191000">
                <a:moveTo>
                  <a:pt x="4619244" y="4191000"/>
                </a:moveTo>
                <a:lnTo>
                  <a:pt x="524253" y="4191000"/>
                </a:lnTo>
                <a:lnTo>
                  <a:pt x="511383" y="4190842"/>
                </a:lnTo>
                <a:lnTo>
                  <a:pt x="472867" y="4188475"/>
                </a:lnTo>
                <a:lnTo>
                  <a:pt x="434629" y="4183280"/>
                </a:lnTo>
                <a:lnTo>
                  <a:pt x="396869" y="4175288"/>
                </a:lnTo>
                <a:lnTo>
                  <a:pt x="359800" y="4164539"/>
                </a:lnTo>
                <a:lnTo>
                  <a:pt x="323629" y="4151090"/>
                </a:lnTo>
                <a:lnTo>
                  <a:pt x="288546" y="4135024"/>
                </a:lnTo>
                <a:lnTo>
                  <a:pt x="254733" y="4116414"/>
                </a:lnTo>
                <a:lnTo>
                  <a:pt x="222380" y="4095366"/>
                </a:lnTo>
                <a:lnTo>
                  <a:pt x="191670" y="4072004"/>
                </a:lnTo>
                <a:lnTo>
                  <a:pt x="162762" y="4046438"/>
                </a:lnTo>
                <a:lnTo>
                  <a:pt x="135806" y="4018816"/>
                </a:lnTo>
                <a:lnTo>
                  <a:pt x="110957" y="3989282"/>
                </a:lnTo>
                <a:lnTo>
                  <a:pt x="88352" y="3958008"/>
                </a:lnTo>
                <a:lnTo>
                  <a:pt x="68109" y="3925156"/>
                </a:lnTo>
                <a:lnTo>
                  <a:pt x="50333" y="3890892"/>
                </a:lnTo>
                <a:lnTo>
                  <a:pt x="35127" y="3855419"/>
                </a:lnTo>
                <a:lnTo>
                  <a:pt x="22574" y="3818924"/>
                </a:lnTo>
                <a:lnTo>
                  <a:pt x="12738" y="3781614"/>
                </a:lnTo>
                <a:lnTo>
                  <a:pt x="5673" y="3743670"/>
                </a:lnTo>
                <a:lnTo>
                  <a:pt x="1419" y="3705308"/>
                </a:lnTo>
                <a:lnTo>
                  <a:pt x="0" y="3666743"/>
                </a:lnTo>
                <a:lnTo>
                  <a:pt x="0" y="524253"/>
                </a:lnTo>
                <a:lnTo>
                  <a:pt x="1419" y="485690"/>
                </a:lnTo>
                <a:lnTo>
                  <a:pt x="5673" y="447329"/>
                </a:lnTo>
                <a:lnTo>
                  <a:pt x="12738" y="409384"/>
                </a:lnTo>
                <a:lnTo>
                  <a:pt x="22574" y="372070"/>
                </a:lnTo>
                <a:lnTo>
                  <a:pt x="35127" y="335580"/>
                </a:lnTo>
                <a:lnTo>
                  <a:pt x="50333" y="300105"/>
                </a:lnTo>
                <a:lnTo>
                  <a:pt x="68109" y="265846"/>
                </a:lnTo>
                <a:lnTo>
                  <a:pt x="88352" y="232993"/>
                </a:lnTo>
                <a:lnTo>
                  <a:pt x="110957" y="201718"/>
                </a:lnTo>
                <a:lnTo>
                  <a:pt x="135806" y="172185"/>
                </a:lnTo>
                <a:lnTo>
                  <a:pt x="162762" y="144561"/>
                </a:lnTo>
                <a:lnTo>
                  <a:pt x="191670" y="118999"/>
                </a:lnTo>
                <a:lnTo>
                  <a:pt x="222380" y="95633"/>
                </a:lnTo>
                <a:lnTo>
                  <a:pt x="254733" y="74585"/>
                </a:lnTo>
                <a:lnTo>
                  <a:pt x="288546" y="55975"/>
                </a:lnTo>
                <a:lnTo>
                  <a:pt x="323629" y="39906"/>
                </a:lnTo>
                <a:lnTo>
                  <a:pt x="359800" y="26460"/>
                </a:lnTo>
                <a:lnTo>
                  <a:pt x="396869" y="15710"/>
                </a:lnTo>
                <a:lnTo>
                  <a:pt x="434629" y="7717"/>
                </a:lnTo>
                <a:lnTo>
                  <a:pt x="472867" y="2524"/>
                </a:lnTo>
                <a:lnTo>
                  <a:pt x="511383" y="157"/>
                </a:lnTo>
                <a:lnTo>
                  <a:pt x="524253" y="0"/>
                </a:lnTo>
                <a:lnTo>
                  <a:pt x="4619244" y="0"/>
                </a:lnTo>
                <a:lnTo>
                  <a:pt x="4657808" y="1419"/>
                </a:lnTo>
                <a:lnTo>
                  <a:pt x="4696170" y="5673"/>
                </a:lnTo>
                <a:lnTo>
                  <a:pt x="4734114" y="12738"/>
                </a:lnTo>
                <a:lnTo>
                  <a:pt x="4771434" y="22574"/>
                </a:lnTo>
                <a:lnTo>
                  <a:pt x="4807919" y="35127"/>
                </a:lnTo>
                <a:lnTo>
                  <a:pt x="4843392" y="50333"/>
                </a:lnTo>
                <a:lnTo>
                  <a:pt x="4877656" y="68109"/>
                </a:lnTo>
                <a:lnTo>
                  <a:pt x="4910508" y="88352"/>
                </a:lnTo>
                <a:lnTo>
                  <a:pt x="4941782" y="110957"/>
                </a:lnTo>
                <a:lnTo>
                  <a:pt x="4971316" y="135806"/>
                </a:lnTo>
                <a:lnTo>
                  <a:pt x="4998938" y="162762"/>
                </a:lnTo>
                <a:lnTo>
                  <a:pt x="5024504" y="191670"/>
                </a:lnTo>
                <a:lnTo>
                  <a:pt x="5047866" y="222380"/>
                </a:lnTo>
                <a:lnTo>
                  <a:pt x="5068914" y="254733"/>
                </a:lnTo>
                <a:lnTo>
                  <a:pt x="5087524" y="288546"/>
                </a:lnTo>
                <a:lnTo>
                  <a:pt x="5103590" y="323629"/>
                </a:lnTo>
                <a:lnTo>
                  <a:pt x="5117039" y="359800"/>
                </a:lnTo>
                <a:lnTo>
                  <a:pt x="5127788" y="396869"/>
                </a:lnTo>
                <a:lnTo>
                  <a:pt x="5135780" y="434629"/>
                </a:lnTo>
                <a:lnTo>
                  <a:pt x="5140975" y="472867"/>
                </a:lnTo>
                <a:lnTo>
                  <a:pt x="5143342" y="511383"/>
                </a:lnTo>
                <a:lnTo>
                  <a:pt x="5143500" y="524253"/>
                </a:lnTo>
                <a:lnTo>
                  <a:pt x="5143500" y="3666743"/>
                </a:lnTo>
                <a:lnTo>
                  <a:pt x="5142081" y="3705308"/>
                </a:lnTo>
                <a:lnTo>
                  <a:pt x="5137824" y="3743670"/>
                </a:lnTo>
                <a:lnTo>
                  <a:pt x="5130760" y="3781614"/>
                </a:lnTo>
                <a:lnTo>
                  <a:pt x="5120925" y="3818924"/>
                </a:lnTo>
                <a:lnTo>
                  <a:pt x="5108371" y="3855419"/>
                </a:lnTo>
                <a:lnTo>
                  <a:pt x="5093165" y="3890892"/>
                </a:lnTo>
                <a:lnTo>
                  <a:pt x="5075390" y="3925156"/>
                </a:lnTo>
                <a:lnTo>
                  <a:pt x="5055146" y="3958008"/>
                </a:lnTo>
                <a:lnTo>
                  <a:pt x="5032544" y="3989282"/>
                </a:lnTo>
                <a:lnTo>
                  <a:pt x="5007693" y="4018816"/>
                </a:lnTo>
                <a:lnTo>
                  <a:pt x="4980739" y="4046438"/>
                </a:lnTo>
                <a:lnTo>
                  <a:pt x="4951828" y="4072004"/>
                </a:lnTo>
                <a:lnTo>
                  <a:pt x="4921122" y="4095366"/>
                </a:lnTo>
                <a:lnTo>
                  <a:pt x="4888769" y="4116414"/>
                </a:lnTo>
                <a:lnTo>
                  <a:pt x="4854953" y="4135024"/>
                </a:lnTo>
                <a:lnTo>
                  <a:pt x="4819869" y="4151090"/>
                </a:lnTo>
                <a:lnTo>
                  <a:pt x="4783695" y="4164539"/>
                </a:lnTo>
                <a:lnTo>
                  <a:pt x="4746627" y="4175288"/>
                </a:lnTo>
                <a:lnTo>
                  <a:pt x="4708870" y="4183280"/>
                </a:lnTo>
                <a:lnTo>
                  <a:pt x="4670631" y="4188475"/>
                </a:lnTo>
                <a:lnTo>
                  <a:pt x="4632115" y="4190842"/>
                </a:lnTo>
                <a:lnTo>
                  <a:pt x="4619244" y="4191000"/>
                </a:lnTo>
                <a:close/>
              </a:path>
            </a:pathLst>
          </a:custGeom>
          <a:solidFill>
            <a:srgbClr val="369FA4">
              <a:alpha val="8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6572347" y="2095500"/>
            <a:ext cx="5143500" cy="7295460"/>
          </a:xfrm>
          <a:custGeom>
            <a:avLst/>
            <a:gdLst/>
            <a:ahLst/>
            <a:cxnLst/>
            <a:rect l="l" t="t" r="r" b="b"/>
            <a:pathLst>
              <a:path w="5143500" h="4191000">
                <a:moveTo>
                  <a:pt x="4619244" y="4191000"/>
                </a:moveTo>
                <a:lnTo>
                  <a:pt x="524253" y="4191000"/>
                </a:lnTo>
                <a:lnTo>
                  <a:pt x="511383" y="4190842"/>
                </a:lnTo>
                <a:lnTo>
                  <a:pt x="472867" y="4188475"/>
                </a:lnTo>
                <a:lnTo>
                  <a:pt x="434629" y="4183280"/>
                </a:lnTo>
                <a:lnTo>
                  <a:pt x="396869" y="4175288"/>
                </a:lnTo>
                <a:lnTo>
                  <a:pt x="359800" y="4164539"/>
                </a:lnTo>
                <a:lnTo>
                  <a:pt x="323629" y="4151090"/>
                </a:lnTo>
                <a:lnTo>
                  <a:pt x="288546" y="4135024"/>
                </a:lnTo>
                <a:lnTo>
                  <a:pt x="254733" y="4116414"/>
                </a:lnTo>
                <a:lnTo>
                  <a:pt x="222380" y="4095366"/>
                </a:lnTo>
                <a:lnTo>
                  <a:pt x="191670" y="4072004"/>
                </a:lnTo>
                <a:lnTo>
                  <a:pt x="162762" y="4046438"/>
                </a:lnTo>
                <a:lnTo>
                  <a:pt x="135806" y="4018816"/>
                </a:lnTo>
                <a:lnTo>
                  <a:pt x="110957" y="3989282"/>
                </a:lnTo>
                <a:lnTo>
                  <a:pt x="88352" y="3958008"/>
                </a:lnTo>
                <a:lnTo>
                  <a:pt x="68109" y="3925156"/>
                </a:lnTo>
                <a:lnTo>
                  <a:pt x="50333" y="3890892"/>
                </a:lnTo>
                <a:lnTo>
                  <a:pt x="35127" y="3855419"/>
                </a:lnTo>
                <a:lnTo>
                  <a:pt x="22574" y="3818924"/>
                </a:lnTo>
                <a:lnTo>
                  <a:pt x="12738" y="3781614"/>
                </a:lnTo>
                <a:lnTo>
                  <a:pt x="5673" y="3743670"/>
                </a:lnTo>
                <a:lnTo>
                  <a:pt x="1419" y="3705308"/>
                </a:lnTo>
                <a:lnTo>
                  <a:pt x="0" y="3666743"/>
                </a:lnTo>
                <a:lnTo>
                  <a:pt x="0" y="524253"/>
                </a:lnTo>
                <a:lnTo>
                  <a:pt x="1419" y="485690"/>
                </a:lnTo>
                <a:lnTo>
                  <a:pt x="5673" y="447329"/>
                </a:lnTo>
                <a:lnTo>
                  <a:pt x="12738" y="409384"/>
                </a:lnTo>
                <a:lnTo>
                  <a:pt x="22574" y="372070"/>
                </a:lnTo>
                <a:lnTo>
                  <a:pt x="35127" y="335580"/>
                </a:lnTo>
                <a:lnTo>
                  <a:pt x="50333" y="300105"/>
                </a:lnTo>
                <a:lnTo>
                  <a:pt x="68109" y="265846"/>
                </a:lnTo>
                <a:lnTo>
                  <a:pt x="88352" y="232993"/>
                </a:lnTo>
                <a:lnTo>
                  <a:pt x="110957" y="201718"/>
                </a:lnTo>
                <a:lnTo>
                  <a:pt x="135806" y="172185"/>
                </a:lnTo>
                <a:lnTo>
                  <a:pt x="162762" y="144561"/>
                </a:lnTo>
                <a:lnTo>
                  <a:pt x="191670" y="118999"/>
                </a:lnTo>
                <a:lnTo>
                  <a:pt x="222380" y="95633"/>
                </a:lnTo>
                <a:lnTo>
                  <a:pt x="254733" y="74585"/>
                </a:lnTo>
                <a:lnTo>
                  <a:pt x="288546" y="55975"/>
                </a:lnTo>
                <a:lnTo>
                  <a:pt x="323629" y="39906"/>
                </a:lnTo>
                <a:lnTo>
                  <a:pt x="359800" y="26460"/>
                </a:lnTo>
                <a:lnTo>
                  <a:pt x="396869" y="15710"/>
                </a:lnTo>
                <a:lnTo>
                  <a:pt x="434629" y="7717"/>
                </a:lnTo>
                <a:lnTo>
                  <a:pt x="472867" y="2524"/>
                </a:lnTo>
                <a:lnTo>
                  <a:pt x="511383" y="157"/>
                </a:lnTo>
                <a:lnTo>
                  <a:pt x="524253" y="0"/>
                </a:lnTo>
                <a:lnTo>
                  <a:pt x="4619244" y="0"/>
                </a:lnTo>
                <a:lnTo>
                  <a:pt x="4657808" y="1419"/>
                </a:lnTo>
                <a:lnTo>
                  <a:pt x="4696170" y="5673"/>
                </a:lnTo>
                <a:lnTo>
                  <a:pt x="4734114" y="12738"/>
                </a:lnTo>
                <a:lnTo>
                  <a:pt x="4771434" y="22574"/>
                </a:lnTo>
                <a:lnTo>
                  <a:pt x="4807919" y="35127"/>
                </a:lnTo>
                <a:lnTo>
                  <a:pt x="4843392" y="50333"/>
                </a:lnTo>
                <a:lnTo>
                  <a:pt x="4877656" y="68109"/>
                </a:lnTo>
                <a:lnTo>
                  <a:pt x="4910508" y="88352"/>
                </a:lnTo>
                <a:lnTo>
                  <a:pt x="4941782" y="110957"/>
                </a:lnTo>
                <a:lnTo>
                  <a:pt x="4971316" y="135806"/>
                </a:lnTo>
                <a:lnTo>
                  <a:pt x="4998938" y="162762"/>
                </a:lnTo>
                <a:lnTo>
                  <a:pt x="5024504" y="191670"/>
                </a:lnTo>
                <a:lnTo>
                  <a:pt x="5047866" y="222380"/>
                </a:lnTo>
                <a:lnTo>
                  <a:pt x="5068914" y="254733"/>
                </a:lnTo>
                <a:lnTo>
                  <a:pt x="5087524" y="288546"/>
                </a:lnTo>
                <a:lnTo>
                  <a:pt x="5103590" y="323629"/>
                </a:lnTo>
                <a:lnTo>
                  <a:pt x="5117039" y="359800"/>
                </a:lnTo>
                <a:lnTo>
                  <a:pt x="5127788" y="396869"/>
                </a:lnTo>
                <a:lnTo>
                  <a:pt x="5135780" y="434629"/>
                </a:lnTo>
                <a:lnTo>
                  <a:pt x="5140975" y="472867"/>
                </a:lnTo>
                <a:lnTo>
                  <a:pt x="5143342" y="511383"/>
                </a:lnTo>
                <a:lnTo>
                  <a:pt x="5143500" y="524253"/>
                </a:lnTo>
                <a:lnTo>
                  <a:pt x="5143500" y="3666743"/>
                </a:lnTo>
                <a:lnTo>
                  <a:pt x="5142081" y="3705308"/>
                </a:lnTo>
                <a:lnTo>
                  <a:pt x="5137824" y="3743670"/>
                </a:lnTo>
                <a:lnTo>
                  <a:pt x="5130760" y="3781614"/>
                </a:lnTo>
                <a:lnTo>
                  <a:pt x="5120925" y="3818924"/>
                </a:lnTo>
                <a:lnTo>
                  <a:pt x="5108371" y="3855419"/>
                </a:lnTo>
                <a:lnTo>
                  <a:pt x="5093165" y="3890892"/>
                </a:lnTo>
                <a:lnTo>
                  <a:pt x="5075390" y="3925156"/>
                </a:lnTo>
                <a:lnTo>
                  <a:pt x="5055146" y="3958008"/>
                </a:lnTo>
                <a:lnTo>
                  <a:pt x="5032544" y="3989282"/>
                </a:lnTo>
                <a:lnTo>
                  <a:pt x="5007693" y="4018816"/>
                </a:lnTo>
                <a:lnTo>
                  <a:pt x="4980739" y="4046438"/>
                </a:lnTo>
                <a:lnTo>
                  <a:pt x="4951828" y="4072004"/>
                </a:lnTo>
                <a:lnTo>
                  <a:pt x="4921122" y="4095366"/>
                </a:lnTo>
                <a:lnTo>
                  <a:pt x="4888769" y="4116414"/>
                </a:lnTo>
                <a:lnTo>
                  <a:pt x="4854953" y="4135024"/>
                </a:lnTo>
                <a:lnTo>
                  <a:pt x="4819869" y="4151090"/>
                </a:lnTo>
                <a:lnTo>
                  <a:pt x="4783695" y="4164539"/>
                </a:lnTo>
                <a:lnTo>
                  <a:pt x="4746627" y="4175288"/>
                </a:lnTo>
                <a:lnTo>
                  <a:pt x="4708870" y="4183280"/>
                </a:lnTo>
                <a:lnTo>
                  <a:pt x="4670631" y="4188475"/>
                </a:lnTo>
                <a:lnTo>
                  <a:pt x="4632115" y="4190842"/>
                </a:lnTo>
                <a:lnTo>
                  <a:pt x="4619244" y="4191000"/>
                </a:lnTo>
                <a:close/>
              </a:path>
            </a:pathLst>
          </a:custGeom>
          <a:solidFill>
            <a:srgbClr val="76C995">
              <a:alpha val="8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/>
          <p:nvPr/>
        </p:nvSpPr>
        <p:spPr>
          <a:xfrm>
            <a:off x="12192000" y="2095500"/>
            <a:ext cx="5143500" cy="7295460"/>
          </a:xfrm>
          <a:custGeom>
            <a:avLst/>
            <a:gdLst/>
            <a:ahLst/>
            <a:cxnLst/>
            <a:rect l="l" t="t" r="r" b="b"/>
            <a:pathLst>
              <a:path w="5143500" h="4191000">
                <a:moveTo>
                  <a:pt x="4619244" y="4191000"/>
                </a:moveTo>
                <a:lnTo>
                  <a:pt x="524253" y="4191000"/>
                </a:lnTo>
                <a:lnTo>
                  <a:pt x="511383" y="4190842"/>
                </a:lnTo>
                <a:lnTo>
                  <a:pt x="472867" y="4188475"/>
                </a:lnTo>
                <a:lnTo>
                  <a:pt x="434629" y="4183280"/>
                </a:lnTo>
                <a:lnTo>
                  <a:pt x="396869" y="4175288"/>
                </a:lnTo>
                <a:lnTo>
                  <a:pt x="359800" y="4164539"/>
                </a:lnTo>
                <a:lnTo>
                  <a:pt x="323629" y="4151090"/>
                </a:lnTo>
                <a:lnTo>
                  <a:pt x="288546" y="4135024"/>
                </a:lnTo>
                <a:lnTo>
                  <a:pt x="254733" y="4116414"/>
                </a:lnTo>
                <a:lnTo>
                  <a:pt x="222380" y="4095366"/>
                </a:lnTo>
                <a:lnTo>
                  <a:pt x="191670" y="4072004"/>
                </a:lnTo>
                <a:lnTo>
                  <a:pt x="162762" y="4046438"/>
                </a:lnTo>
                <a:lnTo>
                  <a:pt x="135806" y="4018816"/>
                </a:lnTo>
                <a:lnTo>
                  <a:pt x="110957" y="3989282"/>
                </a:lnTo>
                <a:lnTo>
                  <a:pt x="88352" y="3958008"/>
                </a:lnTo>
                <a:lnTo>
                  <a:pt x="68109" y="3925156"/>
                </a:lnTo>
                <a:lnTo>
                  <a:pt x="50333" y="3890892"/>
                </a:lnTo>
                <a:lnTo>
                  <a:pt x="35127" y="3855419"/>
                </a:lnTo>
                <a:lnTo>
                  <a:pt x="22574" y="3818924"/>
                </a:lnTo>
                <a:lnTo>
                  <a:pt x="12738" y="3781614"/>
                </a:lnTo>
                <a:lnTo>
                  <a:pt x="5673" y="3743670"/>
                </a:lnTo>
                <a:lnTo>
                  <a:pt x="1419" y="3705308"/>
                </a:lnTo>
                <a:lnTo>
                  <a:pt x="0" y="3666743"/>
                </a:lnTo>
                <a:lnTo>
                  <a:pt x="0" y="524253"/>
                </a:lnTo>
                <a:lnTo>
                  <a:pt x="1419" y="485690"/>
                </a:lnTo>
                <a:lnTo>
                  <a:pt x="5673" y="447329"/>
                </a:lnTo>
                <a:lnTo>
                  <a:pt x="12738" y="409384"/>
                </a:lnTo>
                <a:lnTo>
                  <a:pt x="22574" y="372070"/>
                </a:lnTo>
                <a:lnTo>
                  <a:pt x="35127" y="335580"/>
                </a:lnTo>
                <a:lnTo>
                  <a:pt x="50333" y="300105"/>
                </a:lnTo>
                <a:lnTo>
                  <a:pt x="68109" y="265846"/>
                </a:lnTo>
                <a:lnTo>
                  <a:pt x="88352" y="232993"/>
                </a:lnTo>
                <a:lnTo>
                  <a:pt x="110957" y="201718"/>
                </a:lnTo>
                <a:lnTo>
                  <a:pt x="135806" y="172185"/>
                </a:lnTo>
                <a:lnTo>
                  <a:pt x="162762" y="144561"/>
                </a:lnTo>
                <a:lnTo>
                  <a:pt x="191670" y="118999"/>
                </a:lnTo>
                <a:lnTo>
                  <a:pt x="222380" y="95633"/>
                </a:lnTo>
                <a:lnTo>
                  <a:pt x="254733" y="74585"/>
                </a:lnTo>
                <a:lnTo>
                  <a:pt x="288546" y="55975"/>
                </a:lnTo>
                <a:lnTo>
                  <a:pt x="323629" y="39906"/>
                </a:lnTo>
                <a:lnTo>
                  <a:pt x="359800" y="26460"/>
                </a:lnTo>
                <a:lnTo>
                  <a:pt x="396869" y="15710"/>
                </a:lnTo>
                <a:lnTo>
                  <a:pt x="434629" y="7717"/>
                </a:lnTo>
                <a:lnTo>
                  <a:pt x="472867" y="2524"/>
                </a:lnTo>
                <a:lnTo>
                  <a:pt x="511383" y="157"/>
                </a:lnTo>
                <a:lnTo>
                  <a:pt x="524253" y="0"/>
                </a:lnTo>
                <a:lnTo>
                  <a:pt x="4619244" y="0"/>
                </a:lnTo>
                <a:lnTo>
                  <a:pt x="4657808" y="1419"/>
                </a:lnTo>
                <a:lnTo>
                  <a:pt x="4696170" y="5673"/>
                </a:lnTo>
                <a:lnTo>
                  <a:pt x="4734114" y="12738"/>
                </a:lnTo>
                <a:lnTo>
                  <a:pt x="4771434" y="22574"/>
                </a:lnTo>
                <a:lnTo>
                  <a:pt x="4807919" y="35127"/>
                </a:lnTo>
                <a:lnTo>
                  <a:pt x="4843392" y="50333"/>
                </a:lnTo>
                <a:lnTo>
                  <a:pt x="4877656" y="68109"/>
                </a:lnTo>
                <a:lnTo>
                  <a:pt x="4910508" y="88352"/>
                </a:lnTo>
                <a:lnTo>
                  <a:pt x="4941782" y="110957"/>
                </a:lnTo>
                <a:lnTo>
                  <a:pt x="4971316" y="135806"/>
                </a:lnTo>
                <a:lnTo>
                  <a:pt x="4998938" y="162762"/>
                </a:lnTo>
                <a:lnTo>
                  <a:pt x="5024504" y="191670"/>
                </a:lnTo>
                <a:lnTo>
                  <a:pt x="5047866" y="222380"/>
                </a:lnTo>
                <a:lnTo>
                  <a:pt x="5068914" y="254733"/>
                </a:lnTo>
                <a:lnTo>
                  <a:pt x="5087524" y="288546"/>
                </a:lnTo>
                <a:lnTo>
                  <a:pt x="5103590" y="323629"/>
                </a:lnTo>
                <a:lnTo>
                  <a:pt x="5117039" y="359800"/>
                </a:lnTo>
                <a:lnTo>
                  <a:pt x="5127788" y="396869"/>
                </a:lnTo>
                <a:lnTo>
                  <a:pt x="5135780" y="434629"/>
                </a:lnTo>
                <a:lnTo>
                  <a:pt x="5140975" y="472867"/>
                </a:lnTo>
                <a:lnTo>
                  <a:pt x="5143342" y="511383"/>
                </a:lnTo>
                <a:lnTo>
                  <a:pt x="5143500" y="524253"/>
                </a:lnTo>
                <a:lnTo>
                  <a:pt x="5143500" y="3666743"/>
                </a:lnTo>
                <a:lnTo>
                  <a:pt x="5142081" y="3705308"/>
                </a:lnTo>
                <a:lnTo>
                  <a:pt x="5137824" y="3743670"/>
                </a:lnTo>
                <a:lnTo>
                  <a:pt x="5130760" y="3781614"/>
                </a:lnTo>
                <a:lnTo>
                  <a:pt x="5120925" y="3818924"/>
                </a:lnTo>
                <a:lnTo>
                  <a:pt x="5108371" y="3855419"/>
                </a:lnTo>
                <a:lnTo>
                  <a:pt x="5093165" y="3890892"/>
                </a:lnTo>
                <a:lnTo>
                  <a:pt x="5075390" y="3925156"/>
                </a:lnTo>
                <a:lnTo>
                  <a:pt x="5055146" y="3958008"/>
                </a:lnTo>
                <a:lnTo>
                  <a:pt x="5032544" y="3989282"/>
                </a:lnTo>
                <a:lnTo>
                  <a:pt x="5007693" y="4018816"/>
                </a:lnTo>
                <a:lnTo>
                  <a:pt x="4980739" y="4046438"/>
                </a:lnTo>
                <a:lnTo>
                  <a:pt x="4951828" y="4072004"/>
                </a:lnTo>
                <a:lnTo>
                  <a:pt x="4921122" y="4095366"/>
                </a:lnTo>
                <a:lnTo>
                  <a:pt x="4888769" y="4116414"/>
                </a:lnTo>
                <a:lnTo>
                  <a:pt x="4854953" y="4135024"/>
                </a:lnTo>
                <a:lnTo>
                  <a:pt x="4819869" y="4151090"/>
                </a:lnTo>
                <a:lnTo>
                  <a:pt x="4783695" y="4164539"/>
                </a:lnTo>
                <a:lnTo>
                  <a:pt x="4746627" y="4175288"/>
                </a:lnTo>
                <a:lnTo>
                  <a:pt x="4708870" y="4183280"/>
                </a:lnTo>
                <a:lnTo>
                  <a:pt x="4670631" y="4188475"/>
                </a:lnTo>
                <a:lnTo>
                  <a:pt x="4632115" y="4190842"/>
                </a:lnTo>
                <a:lnTo>
                  <a:pt x="4619244" y="4191000"/>
                </a:lnTo>
                <a:close/>
              </a:path>
            </a:pathLst>
          </a:custGeom>
          <a:solidFill>
            <a:srgbClr val="B4E38B">
              <a:alpha val="8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952693" y="2414201"/>
            <a:ext cx="5143500" cy="51090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이미지 및 결과값 처리</a:t>
            </a:r>
            <a:endParaRPr lang="en-US" altLang="ko-KR" sz="2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b="1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문제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GPT-3.5-turbo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는 이미지 처리를 지원하지 않음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spc="-145" dirty="0" smtClean="0">
                <a:solidFill>
                  <a:schemeClr val="bg1"/>
                </a:solidFill>
                <a:ea typeface="나눔고딕" pitchFamily="50" charset="-127"/>
              </a:rPr>
              <a:t>일부 기능에서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결과값 반환 포맷이 명확하지 않음</a:t>
            </a:r>
            <a:endParaRPr lang="en-US" altLang="ko-KR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en-US" altLang="ko-KR" b="1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해결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GPT-4-turbo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를 사용하여 이미지 처리 기능 확보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ystem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메시지를 통해 역할 정의 및 결과 포맷 명확화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입력 제한 조건 설정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이미지는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최대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5MB /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설명 텍스트는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최대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300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자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6018" y="2414201"/>
            <a:ext cx="5143500" cy="42780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색상 추천 기준 모호성</a:t>
            </a:r>
            <a:endParaRPr lang="en-US" altLang="ko-KR" sz="2000" b="1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b="1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문제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기준을 정하지 않으면 결과가 일관되지 않음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추천 색상 기준이 불명확하여 신뢰도 낮음</a:t>
            </a:r>
            <a:endParaRPr lang="en-US" altLang="ko-KR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en-US" altLang="ko-KR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해결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"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주제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"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입력을 기반으로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AI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가 색상 조합 자동 추천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복잡한 입력 없이 직관적 흐름으로 자동화된 색상 추천 구조로 개선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59343" y="2414201"/>
            <a:ext cx="5143500" cy="42780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라우터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및 데이터 저장 구조 검토</a:t>
            </a:r>
            <a:endParaRPr lang="en-US" altLang="ko-KR" sz="2000" b="1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b="1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문제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전체 페이지 수가 적어 </a:t>
            </a:r>
            <a:r>
              <a:rPr lang="ko-KR" altLang="en-US" dirty="0" err="1" smtClean="0">
                <a:solidFill>
                  <a:schemeClr val="bg1"/>
                </a:solidFill>
                <a:latin typeface="+mj-lt"/>
              </a:rPr>
              <a:t>라우터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 구성이 과도함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DB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도입 시 시스템 복잡도 상승</a:t>
            </a:r>
            <a:endParaRPr lang="en-US" altLang="ko-KR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해결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단일 페이지 구조 채택하여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Router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미사용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로컬 스토리지 방식으로 간단한 데이터 저장 기능 확보하여 별도의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DB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없이도 충분한 기능 제공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" descr="A_set_of_three_digital_illustrations_are_displayed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20" b="91406" l="33594" r="63281">
                        <a14:foregroundMark x1="52734" y1="62012" x2="52734" y2="62012"/>
                        <a14:foregroundMark x1="53646" y1="61523" x2="53646" y2="61523"/>
                        <a14:foregroundMark x1="53971" y1="67090" x2="53971" y2="67090"/>
                        <a14:foregroundMark x1="52930" y1="65527" x2="52930" y2="65527"/>
                        <a14:foregroundMark x1="53451" y1="64941" x2="53451" y2="64941"/>
                        <a14:foregroundMark x1="51693" y1="72656" x2="51693" y2="72656"/>
                        <a14:foregroundMark x1="50781" y1="60156" x2="50781" y2="60156"/>
                        <a14:foregroundMark x1="51693" y1="61035" x2="51693" y2="61035"/>
                        <a14:foregroundMark x1="56055" y1="75000" x2="56055" y2="75000"/>
                        <a14:foregroundMark x1="56055" y1="77148" x2="56055" y2="77148"/>
                        <a14:foregroundMark x1="59049" y1="76367" x2="59049" y2="76367"/>
                        <a14:foregroundMark x1="59766" y1="82422" x2="59766" y2="82422"/>
                        <a14:foregroundMark x1="56055" y1="84766" x2="56055" y2="84766"/>
                        <a14:foregroundMark x1="54492" y1="62988" x2="54492" y2="62988"/>
                        <a14:foregroundMark x1="53646" y1="62988" x2="53646" y2="62988"/>
                        <a14:foregroundMark x1="51367" y1="63672" x2="51367" y2="63672"/>
                        <a14:foregroundMark x1="52865" y1="59961" x2="52865" y2="59961"/>
                        <a14:foregroundMark x1="51107" y1="59863" x2="54622" y2="62207"/>
                        <a14:foregroundMark x1="50977" y1="62109" x2="52409" y2="65430"/>
                        <a14:foregroundMark x1="55729" y1="73828" x2="55729" y2="73828"/>
                        <a14:foregroundMark x1="54883" y1="78125" x2="54883" y2="78125"/>
                        <a14:foregroundMark x1="54883" y1="74414" x2="54883" y2="74414"/>
                        <a14:foregroundMark x1="58203" y1="77344" x2="58203" y2="77344"/>
                        <a14:foregroundMark x1="58919" y1="83301" x2="58919" y2="83301"/>
                        <a14:foregroundMark x1="59245" y1="81543" x2="59245" y2="81543"/>
                        <a14:foregroundMark x1="57943" y1="83203" x2="57943" y2="83203"/>
                        <a14:foregroundMark x1="56576" y1="84277" x2="56576" y2="84277"/>
                        <a14:foregroundMark x1="56055" y1="85156" x2="56055" y2="85156"/>
                        <a14:foregroundMark x1="52930" y1="63574" x2="52409" y2="66504"/>
                        <a14:foregroundMark x1="52083" y1="61133" x2="54232" y2="62793"/>
                        <a14:foregroundMark x1="54818" y1="77930" x2="54818" y2="77930"/>
                        <a14:foregroundMark x1="56315" y1="85156" x2="56315" y2="85156"/>
                        <a14:foregroundMark x1="56576" y1="83594" x2="56185" y2="85742"/>
                      </a14:backgroundRemoval>
                    </a14:imgEffect>
                  </a14:imgLayer>
                </a14:imgProps>
              </a:ext>
            </a:extLst>
          </a:blip>
          <a:srcRect l="30335" t="57506" r="36508" b="6694"/>
          <a:stretch/>
        </p:blipFill>
        <p:spPr>
          <a:xfrm>
            <a:off x="7779754" y="7446636"/>
            <a:ext cx="2728687" cy="1964064"/>
          </a:xfrm>
          <a:prstGeom prst="rect">
            <a:avLst/>
          </a:prstGeom>
        </p:spPr>
      </p:pic>
      <p:pic>
        <p:nvPicPr>
          <p:cNvPr id="20" name="Picture 1" descr="A_set_of_three_digital_illustrations_are_displayed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88" b="87988" l="70573" r="95313">
                        <a14:foregroundMark x1="74349" y1="69727" x2="74349" y2="69727"/>
                        <a14:foregroundMark x1="75977" y1="67871" x2="75977" y2="67871"/>
                        <a14:foregroundMark x1="78711" y1="68164" x2="78711" y2="68164"/>
                        <a14:foregroundMark x1="83529" y1="66602" x2="76823" y2="74219"/>
                        <a14:foregroundMark x1="79297" y1="66895" x2="73307" y2="76953"/>
                        <a14:foregroundMark x1="75391" y1="75488" x2="75391" y2="75488"/>
                        <a14:foregroundMark x1="79427" y1="78418" x2="86263" y2="67969"/>
                        <a14:foregroundMark x1="83594" y1="76563" x2="83594" y2="76563"/>
                      </a14:backgroundRemoval>
                    </a14:imgEffect>
                  </a14:imgLayer>
                </a14:imgProps>
              </a:ext>
            </a:extLst>
          </a:blip>
          <a:srcRect l="67901" t="53619" r="3527" b="9344"/>
          <a:stretch/>
        </p:blipFill>
        <p:spPr>
          <a:xfrm>
            <a:off x="13650686" y="7429500"/>
            <a:ext cx="2351314" cy="203200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86" b="79821" l="15616" r="89489">
                        <a14:foregroundMark x1="53754" y1="48879" x2="53754" y2="48879"/>
                        <a14:foregroundMark x1="66066" y1="36771" x2="66066" y2="36771"/>
                        <a14:foregroundMark x1="69670" y1="38565" x2="69670" y2="38565"/>
                        <a14:foregroundMark x1="75676" y1="52915" x2="75676" y2="52915"/>
                        <a14:foregroundMark x1="78378" y1="63229" x2="78378" y2="63229"/>
                        <a14:foregroundMark x1="75375" y1="68161" x2="75375" y2="68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54" t="16069" r="4247" b="18218"/>
          <a:stretch/>
        </p:blipFill>
        <p:spPr bwMode="auto">
          <a:xfrm>
            <a:off x="2133600" y="7810500"/>
            <a:ext cx="2670629" cy="139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object 4"/>
          <p:cNvSpPr/>
          <p:nvPr/>
        </p:nvSpPr>
        <p:spPr>
          <a:xfrm>
            <a:off x="460018" y="3009900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/>
          <p:cNvSpPr/>
          <p:nvPr/>
        </p:nvSpPr>
        <p:spPr>
          <a:xfrm>
            <a:off x="460018" y="4914900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5" name="Picture 3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30" y="2267248"/>
            <a:ext cx="4282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2379730"/>
            <a:ext cx="4282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509" y="2267248"/>
            <a:ext cx="4282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8" y="2267248"/>
            <a:ext cx="4282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52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시연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 sz="3200" spc="-145" dirty="0">
                <a:latin typeface="나눔고딕 ExtraBold" pitchFamily="50" charset="-127"/>
                <a:ea typeface="나눔고딕 ExtraBold" pitchFamily="50" charset="-127"/>
              </a:rPr>
              <a:t>프로젝트 </a:t>
            </a:r>
            <a:r>
              <a:rPr lang="ko-KR" altLang="en-US" sz="3200" spc="-145" dirty="0" smtClean="0">
                <a:latin typeface="나눔고딕 ExtraBold" pitchFamily="50" charset="-127"/>
                <a:ea typeface="나눔고딕 ExtraBold" pitchFamily="50" charset="-127"/>
              </a:rPr>
              <a:t>시연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6" name="Picture 2" descr="C:\Users\MSI\Downloads\ChatGPT Image 2025년 3월 31일 오전 11_39_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87" y="2092487"/>
            <a:ext cx="6102026" cy="61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hlinkClick r:id="rId3"/>
          </p:cNvPr>
          <p:cNvSpPr/>
          <p:nvPr/>
        </p:nvSpPr>
        <p:spPr>
          <a:xfrm>
            <a:off x="5410200" y="8343900"/>
            <a:ext cx="805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https://www.youtube.com/embed/RZ8MIwVnuko?si=SMjSFbOtgybk6F8u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47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6869" y="1187485"/>
            <a:ext cx="4610099" cy="7905749"/>
          </a:xfrm>
          <a:prstGeom prst="rect">
            <a:avLst/>
          </a:prstGeom>
        </p:spPr>
      </p:pic>
      <p:sp>
        <p:nvSpPr>
          <p:cNvPr id="9" name="object 4"/>
          <p:cNvSpPr/>
          <p:nvPr/>
        </p:nvSpPr>
        <p:spPr>
          <a:xfrm>
            <a:off x="12136869" y="1187485"/>
            <a:ext cx="4610100" cy="7905750"/>
          </a:xfrm>
          <a:custGeom>
            <a:avLst/>
            <a:gdLst/>
            <a:ahLst/>
            <a:cxnLst/>
            <a:rect l="l" t="t" r="r" b="b"/>
            <a:pathLst>
              <a:path w="4610100" h="7905750">
                <a:moveTo>
                  <a:pt x="4610099" y="7905749"/>
                </a:moveTo>
                <a:lnTo>
                  <a:pt x="0" y="7905749"/>
                </a:lnTo>
                <a:lnTo>
                  <a:pt x="0" y="0"/>
                </a:lnTo>
                <a:lnTo>
                  <a:pt x="4610099" y="0"/>
                </a:lnTo>
                <a:lnTo>
                  <a:pt x="4610099" y="7905749"/>
                </a:lnTo>
                <a:close/>
              </a:path>
            </a:pathLst>
          </a:custGeom>
          <a:solidFill>
            <a:srgbClr val="168AA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5554921" y="329299"/>
            <a:ext cx="2076450" cy="2076450"/>
          </a:xfrm>
          <a:custGeom>
            <a:avLst/>
            <a:gdLst/>
            <a:ahLst/>
            <a:cxnLst/>
            <a:rect l="l" t="t" r="r" b="b"/>
            <a:pathLst>
              <a:path w="2076450" h="2076450">
                <a:moveTo>
                  <a:pt x="1038224" y="2076449"/>
                </a:moveTo>
                <a:lnTo>
                  <a:pt x="987281" y="2075199"/>
                </a:lnTo>
                <a:lnTo>
                  <a:pt x="936461" y="2071450"/>
                </a:lnTo>
                <a:lnTo>
                  <a:pt x="885885" y="2065213"/>
                </a:lnTo>
                <a:lnTo>
                  <a:pt x="835677" y="2056500"/>
                </a:lnTo>
                <a:lnTo>
                  <a:pt x="785956" y="2045335"/>
                </a:lnTo>
                <a:lnTo>
                  <a:pt x="736844" y="2031744"/>
                </a:lnTo>
                <a:lnTo>
                  <a:pt x="688457" y="2015759"/>
                </a:lnTo>
                <a:lnTo>
                  <a:pt x="640913" y="1997419"/>
                </a:lnTo>
                <a:lnTo>
                  <a:pt x="594326" y="1976769"/>
                </a:lnTo>
                <a:lnTo>
                  <a:pt x="548809" y="1953857"/>
                </a:lnTo>
                <a:lnTo>
                  <a:pt x="504470" y="1928740"/>
                </a:lnTo>
                <a:lnTo>
                  <a:pt x="461418" y="1901477"/>
                </a:lnTo>
                <a:lnTo>
                  <a:pt x="419755" y="1872134"/>
                </a:lnTo>
                <a:lnTo>
                  <a:pt x="379581" y="1840783"/>
                </a:lnTo>
                <a:lnTo>
                  <a:pt x="340995" y="1807498"/>
                </a:lnTo>
                <a:lnTo>
                  <a:pt x="304089" y="1772360"/>
                </a:lnTo>
                <a:lnTo>
                  <a:pt x="268951" y="1735454"/>
                </a:lnTo>
                <a:lnTo>
                  <a:pt x="235666" y="1696867"/>
                </a:lnTo>
                <a:lnTo>
                  <a:pt x="204314" y="1656694"/>
                </a:lnTo>
                <a:lnTo>
                  <a:pt x="174972" y="1615031"/>
                </a:lnTo>
                <a:lnTo>
                  <a:pt x="147709" y="1571978"/>
                </a:lnTo>
                <a:lnTo>
                  <a:pt x="122592" y="1527640"/>
                </a:lnTo>
                <a:lnTo>
                  <a:pt x="99680" y="1482123"/>
                </a:lnTo>
                <a:lnTo>
                  <a:pt x="79030" y="1435536"/>
                </a:lnTo>
                <a:lnTo>
                  <a:pt x="60690" y="1387992"/>
                </a:lnTo>
                <a:lnTo>
                  <a:pt x="44705" y="1339605"/>
                </a:lnTo>
                <a:lnTo>
                  <a:pt x="31114" y="1290492"/>
                </a:lnTo>
                <a:lnTo>
                  <a:pt x="19949" y="1240772"/>
                </a:lnTo>
                <a:lnTo>
                  <a:pt x="11237" y="1190564"/>
                </a:lnTo>
                <a:lnTo>
                  <a:pt x="4999" y="1139988"/>
                </a:lnTo>
                <a:lnTo>
                  <a:pt x="1250" y="1089168"/>
                </a:lnTo>
                <a:lnTo>
                  <a:pt x="0" y="1038224"/>
                </a:lnTo>
                <a:lnTo>
                  <a:pt x="312" y="1012745"/>
                </a:lnTo>
                <a:lnTo>
                  <a:pt x="2813" y="961848"/>
                </a:lnTo>
                <a:lnTo>
                  <a:pt x="7807" y="911135"/>
                </a:lnTo>
                <a:lnTo>
                  <a:pt x="15285" y="860728"/>
                </a:lnTo>
                <a:lnTo>
                  <a:pt x="25226" y="810748"/>
                </a:lnTo>
                <a:lnTo>
                  <a:pt x="37608" y="761317"/>
                </a:lnTo>
                <a:lnTo>
                  <a:pt x="52401" y="712552"/>
                </a:lnTo>
                <a:lnTo>
                  <a:pt x="69568" y="664572"/>
                </a:lnTo>
                <a:lnTo>
                  <a:pt x="89069" y="617493"/>
                </a:lnTo>
                <a:lnTo>
                  <a:pt x="110857" y="571427"/>
                </a:lnTo>
                <a:lnTo>
                  <a:pt x="134878" y="526485"/>
                </a:lnTo>
                <a:lnTo>
                  <a:pt x="161076" y="482777"/>
                </a:lnTo>
                <a:lnTo>
                  <a:pt x="189387" y="440406"/>
                </a:lnTo>
                <a:lnTo>
                  <a:pt x="219743" y="399476"/>
                </a:lnTo>
                <a:lnTo>
                  <a:pt x="252071" y="360084"/>
                </a:lnTo>
                <a:lnTo>
                  <a:pt x="286293" y="322326"/>
                </a:lnTo>
                <a:lnTo>
                  <a:pt x="322326" y="286293"/>
                </a:lnTo>
                <a:lnTo>
                  <a:pt x="360084" y="252071"/>
                </a:lnTo>
                <a:lnTo>
                  <a:pt x="399476" y="219743"/>
                </a:lnTo>
                <a:lnTo>
                  <a:pt x="440406" y="189387"/>
                </a:lnTo>
                <a:lnTo>
                  <a:pt x="482777" y="161076"/>
                </a:lnTo>
                <a:lnTo>
                  <a:pt x="526485" y="134878"/>
                </a:lnTo>
                <a:lnTo>
                  <a:pt x="571427" y="110857"/>
                </a:lnTo>
                <a:lnTo>
                  <a:pt x="617493" y="89069"/>
                </a:lnTo>
                <a:lnTo>
                  <a:pt x="664572" y="69568"/>
                </a:lnTo>
                <a:lnTo>
                  <a:pt x="712552" y="52401"/>
                </a:lnTo>
                <a:lnTo>
                  <a:pt x="761317" y="37608"/>
                </a:lnTo>
                <a:lnTo>
                  <a:pt x="810748" y="25226"/>
                </a:lnTo>
                <a:lnTo>
                  <a:pt x="860728" y="15285"/>
                </a:lnTo>
                <a:lnTo>
                  <a:pt x="911135" y="7807"/>
                </a:lnTo>
                <a:lnTo>
                  <a:pt x="961848" y="2813"/>
                </a:lnTo>
                <a:lnTo>
                  <a:pt x="1012745" y="312"/>
                </a:lnTo>
                <a:lnTo>
                  <a:pt x="1038224" y="0"/>
                </a:lnTo>
                <a:lnTo>
                  <a:pt x="1063704" y="312"/>
                </a:lnTo>
                <a:lnTo>
                  <a:pt x="1114601" y="2813"/>
                </a:lnTo>
                <a:lnTo>
                  <a:pt x="1165314" y="7807"/>
                </a:lnTo>
                <a:lnTo>
                  <a:pt x="1215721" y="15285"/>
                </a:lnTo>
                <a:lnTo>
                  <a:pt x="1265701" y="25226"/>
                </a:lnTo>
                <a:lnTo>
                  <a:pt x="1315132" y="37608"/>
                </a:lnTo>
                <a:lnTo>
                  <a:pt x="1363897" y="52401"/>
                </a:lnTo>
                <a:lnTo>
                  <a:pt x="1411876" y="69568"/>
                </a:lnTo>
                <a:lnTo>
                  <a:pt x="1458956" y="89069"/>
                </a:lnTo>
                <a:lnTo>
                  <a:pt x="1505022" y="110857"/>
                </a:lnTo>
                <a:lnTo>
                  <a:pt x="1549963" y="134878"/>
                </a:lnTo>
                <a:lnTo>
                  <a:pt x="1593672" y="161076"/>
                </a:lnTo>
                <a:lnTo>
                  <a:pt x="1636043" y="189387"/>
                </a:lnTo>
                <a:lnTo>
                  <a:pt x="1676973" y="219743"/>
                </a:lnTo>
                <a:lnTo>
                  <a:pt x="1716365" y="252071"/>
                </a:lnTo>
                <a:lnTo>
                  <a:pt x="1754122" y="286293"/>
                </a:lnTo>
                <a:lnTo>
                  <a:pt x="1790156" y="322326"/>
                </a:lnTo>
                <a:lnTo>
                  <a:pt x="1824377" y="360084"/>
                </a:lnTo>
                <a:lnTo>
                  <a:pt x="1856705" y="399476"/>
                </a:lnTo>
                <a:lnTo>
                  <a:pt x="1887061" y="440406"/>
                </a:lnTo>
                <a:lnTo>
                  <a:pt x="1915372" y="482777"/>
                </a:lnTo>
                <a:lnTo>
                  <a:pt x="1941570" y="526485"/>
                </a:lnTo>
                <a:lnTo>
                  <a:pt x="1965592" y="571427"/>
                </a:lnTo>
                <a:lnTo>
                  <a:pt x="1987380" y="617493"/>
                </a:lnTo>
                <a:lnTo>
                  <a:pt x="2006881" y="664572"/>
                </a:lnTo>
                <a:lnTo>
                  <a:pt x="2024048" y="712552"/>
                </a:lnTo>
                <a:lnTo>
                  <a:pt x="2038841" y="761317"/>
                </a:lnTo>
                <a:lnTo>
                  <a:pt x="2051223" y="810748"/>
                </a:lnTo>
                <a:lnTo>
                  <a:pt x="2061164" y="860728"/>
                </a:lnTo>
                <a:lnTo>
                  <a:pt x="2068642" y="911135"/>
                </a:lnTo>
                <a:lnTo>
                  <a:pt x="2073636" y="961848"/>
                </a:lnTo>
                <a:lnTo>
                  <a:pt x="2076137" y="1012745"/>
                </a:lnTo>
                <a:lnTo>
                  <a:pt x="2076449" y="1038224"/>
                </a:lnTo>
                <a:lnTo>
                  <a:pt x="2076137" y="1063704"/>
                </a:lnTo>
                <a:lnTo>
                  <a:pt x="2073636" y="1114601"/>
                </a:lnTo>
                <a:lnTo>
                  <a:pt x="2068642" y="1165314"/>
                </a:lnTo>
                <a:lnTo>
                  <a:pt x="2061164" y="1215721"/>
                </a:lnTo>
                <a:lnTo>
                  <a:pt x="2051223" y="1265701"/>
                </a:lnTo>
                <a:lnTo>
                  <a:pt x="2038841" y="1315132"/>
                </a:lnTo>
                <a:lnTo>
                  <a:pt x="2024048" y="1363897"/>
                </a:lnTo>
                <a:lnTo>
                  <a:pt x="2006881" y="1411876"/>
                </a:lnTo>
                <a:lnTo>
                  <a:pt x="1987380" y="1458956"/>
                </a:lnTo>
                <a:lnTo>
                  <a:pt x="1965592" y="1505022"/>
                </a:lnTo>
                <a:lnTo>
                  <a:pt x="1941571" y="1549963"/>
                </a:lnTo>
                <a:lnTo>
                  <a:pt x="1915372" y="1593672"/>
                </a:lnTo>
                <a:lnTo>
                  <a:pt x="1887061" y="1636043"/>
                </a:lnTo>
                <a:lnTo>
                  <a:pt x="1856705" y="1676973"/>
                </a:lnTo>
                <a:lnTo>
                  <a:pt x="1824377" y="1716365"/>
                </a:lnTo>
                <a:lnTo>
                  <a:pt x="1790156" y="1754122"/>
                </a:lnTo>
                <a:lnTo>
                  <a:pt x="1754122" y="1790156"/>
                </a:lnTo>
                <a:lnTo>
                  <a:pt x="1716365" y="1824377"/>
                </a:lnTo>
                <a:lnTo>
                  <a:pt x="1676973" y="1856705"/>
                </a:lnTo>
                <a:lnTo>
                  <a:pt x="1636043" y="1887061"/>
                </a:lnTo>
                <a:lnTo>
                  <a:pt x="1593672" y="1915372"/>
                </a:lnTo>
                <a:lnTo>
                  <a:pt x="1549963" y="1941570"/>
                </a:lnTo>
                <a:lnTo>
                  <a:pt x="1505022" y="1965592"/>
                </a:lnTo>
                <a:lnTo>
                  <a:pt x="1458956" y="1987380"/>
                </a:lnTo>
                <a:lnTo>
                  <a:pt x="1411876" y="2006881"/>
                </a:lnTo>
                <a:lnTo>
                  <a:pt x="1363897" y="2024048"/>
                </a:lnTo>
                <a:lnTo>
                  <a:pt x="1315132" y="2038841"/>
                </a:lnTo>
                <a:lnTo>
                  <a:pt x="1265701" y="2051223"/>
                </a:lnTo>
                <a:lnTo>
                  <a:pt x="1215721" y="2061164"/>
                </a:lnTo>
                <a:lnTo>
                  <a:pt x="1165314" y="2068642"/>
                </a:lnTo>
                <a:lnTo>
                  <a:pt x="1114601" y="2073636"/>
                </a:lnTo>
                <a:lnTo>
                  <a:pt x="1063704" y="2076137"/>
                </a:lnTo>
                <a:lnTo>
                  <a:pt x="1038224" y="2076449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/>
          <p:cNvSpPr/>
          <p:nvPr/>
        </p:nvSpPr>
        <p:spPr>
          <a:xfrm>
            <a:off x="0" y="8404816"/>
            <a:ext cx="3040380" cy="1882775"/>
          </a:xfrm>
          <a:custGeom>
            <a:avLst/>
            <a:gdLst/>
            <a:ahLst/>
            <a:cxnLst/>
            <a:rect l="l" t="t" r="r" b="b"/>
            <a:pathLst>
              <a:path w="3040380" h="1882775">
                <a:moveTo>
                  <a:pt x="3039375" y="1882183"/>
                </a:moveTo>
                <a:lnTo>
                  <a:pt x="0" y="1882183"/>
                </a:lnTo>
                <a:lnTo>
                  <a:pt x="0" y="452896"/>
                </a:lnTo>
                <a:lnTo>
                  <a:pt x="43276" y="416199"/>
                </a:lnTo>
                <a:lnTo>
                  <a:pt x="78410" y="388079"/>
                </a:lnTo>
                <a:lnTo>
                  <a:pt x="114224" y="360831"/>
                </a:lnTo>
                <a:lnTo>
                  <a:pt x="150696" y="334469"/>
                </a:lnTo>
                <a:lnTo>
                  <a:pt x="187803" y="309010"/>
                </a:lnTo>
                <a:lnTo>
                  <a:pt x="225524" y="284470"/>
                </a:lnTo>
                <a:lnTo>
                  <a:pt x="263836" y="260863"/>
                </a:lnTo>
                <a:lnTo>
                  <a:pt x="302716" y="238203"/>
                </a:lnTo>
                <a:lnTo>
                  <a:pt x="342141" y="216504"/>
                </a:lnTo>
                <a:lnTo>
                  <a:pt x="382085" y="195779"/>
                </a:lnTo>
                <a:lnTo>
                  <a:pt x="422527" y="176041"/>
                </a:lnTo>
                <a:lnTo>
                  <a:pt x="463441" y="157301"/>
                </a:lnTo>
                <a:lnTo>
                  <a:pt x="504802" y="139571"/>
                </a:lnTo>
                <a:lnTo>
                  <a:pt x="546586" y="122861"/>
                </a:lnTo>
                <a:lnTo>
                  <a:pt x="588767" y="107182"/>
                </a:lnTo>
                <a:lnTo>
                  <a:pt x="631321" y="92543"/>
                </a:lnTo>
                <a:lnTo>
                  <a:pt x="674221" y="78952"/>
                </a:lnTo>
                <a:lnTo>
                  <a:pt x="717441" y="66418"/>
                </a:lnTo>
                <a:lnTo>
                  <a:pt x="760957" y="54949"/>
                </a:lnTo>
                <a:lnTo>
                  <a:pt x="804740" y="44551"/>
                </a:lnTo>
                <a:lnTo>
                  <a:pt x="848766" y="35231"/>
                </a:lnTo>
                <a:lnTo>
                  <a:pt x="893006" y="26994"/>
                </a:lnTo>
                <a:lnTo>
                  <a:pt x="937436" y="19845"/>
                </a:lnTo>
                <a:lnTo>
                  <a:pt x="982028" y="13789"/>
                </a:lnTo>
                <a:lnTo>
                  <a:pt x="1026756" y="8829"/>
                </a:lnTo>
                <a:lnTo>
                  <a:pt x="1071591" y="4968"/>
                </a:lnTo>
                <a:lnTo>
                  <a:pt x="1116507" y="2208"/>
                </a:lnTo>
                <a:lnTo>
                  <a:pt x="1161478" y="552"/>
                </a:lnTo>
                <a:lnTo>
                  <a:pt x="1206476" y="0"/>
                </a:lnTo>
                <a:lnTo>
                  <a:pt x="1228978" y="138"/>
                </a:lnTo>
                <a:lnTo>
                  <a:pt x="1273962" y="1242"/>
                </a:lnTo>
                <a:lnTo>
                  <a:pt x="1318913" y="3450"/>
                </a:lnTo>
                <a:lnTo>
                  <a:pt x="1363789" y="6760"/>
                </a:lnTo>
                <a:lnTo>
                  <a:pt x="1408577" y="11172"/>
                </a:lnTo>
                <a:lnTo>
                  <a:pt x="1453236" y="16680"/>
                </a:lnTo>
                <a:lnTo>
                  <a:pt x="1497754" y="23283"/>
                </a:lnTo>
                <a:lnTo>
                  <a:pt x="1542089" y="30976"/>
                </a:lnTo>
                <a:lnTo>
                  <a:pt x="1586229" y="39756"/>
                </a:lnTo>
                <a:lnTo>
                  <a:pt x="1630133" y="49615"/>
                </a:lnTo>
                <a:lnTo>
                  <a:pt x="1673789" y="60551"/>
                </a:lnTo>
                <a:lnTo>
                  <a:pt x="1717157" y="72552"/>
                </a:lnTo>
                <a:lnTo>
                  <a:pt x="1760224" y="85616"/>
                </a:lnTo>
                <a:lnTo>
                  <a:pt x="1802951" y="99731"/>
                </a:lnTo>
                <a:lnTo>
                  <a:pt x="1845325" y="114893"/>
                </a:lnTo>
                <a:lnTo>
                  <a:pt x="1887307" y="131087"/>
                </a:lnTo>
                <a:lnTo>
                  <a:pt x="1928886" y="148310"/>
                </a:lnTo>
                <a:lnTo>
                  <a:pt x="1970024" y="166545"/>
                </a:lnTo>
                <a:lnTo>
                  <a:pt x="2010707" y="185787"/>
                </a:lnTo>
                <a:lnTo>
                  <a:pt x="2050901" y="206018"/>
                </a:lnTo>
                <a:lnTo>
                  <a:pt x="2090591" y="227233"/>
                </a:lnTo>
                <a:lnTo>
                  <a:pt x="2129743" y="249413"/>
                </a:lnTo>
                <a:lnTo>
                  <a:pt x="2168345" y="272550"/>
                </a:lnTo>
                <a:lnTo>
                  <a:pt x="2206362" y="296624"/>
                </a:lnTo>
                <a:lnTo>
                  <a:pt x="2243782" y="321627"/>
                </a:lnTo>
                <a:lnTo>
                  <a:pt x="2280571" y="347537"/>
                </a:lnTo>
                <a:lnTo>
                  <a:pt x="2316719" y="374346"/>
                </a:lnTo>
                <a:lnTo>
                  <a:pt x="2352193" y="402030"/>
                </a:lnTo>
                <a:lnTo>
                  <a:pt x="2386982" y="430581"/>
                </a:lnTo>
                <a:lnTo>
                  <a:pt x="2421055" y="459972"/>
                </a:lnTo>
                <a:lnTo>
                  <a:pt x="2454401" y="490196"/>
                </a:lnTo>
                <a:lnTo>
                  <a:pt x="2486991" y="521224"/>
                </a:lnTo>
                <a:lnTo>
                  <a:pt x="2518814" y="553047"/>
                </a:lnTo>
                <a:lnTo>
                  <a:pt x="2549842" y="585636"/>
                </a:lnTo>
                <a:lnTo>
                  <a:pt x="2580065" y="618982"/>
                </a:lnTo>
                <a:lnTo>
                  <a:pt x="2609456" y="653055"/>
                </a:lnTo>
                <a:lnTo>
                  <a:pt x="2638007" y="687844"/>
                </a:lnTo>
                <a:lnTo>
                  <a:pt x="2665691" y="723318"/>
                </a:lnTo>
                <a:lnTo>
                  <a:pt x="2692501" y="759466"/>
                </a:lnTo>
                <a:lnTo>
                  <a:pt x="2718411" y="796256"/>
                </a:lnTo>
                <a:lnTo>
                  <a:pt x="2743414" y="833676"/>
                </a:lnTo>
                <a:lnTo>
                  <a:pt x="2767487" y="871692"/>
                </a:lnTo>
                <a:lnTo>
                  <a:pt x="2790625" y="910294"/>
                </a:lnTo>
                <a:lnTo>
                  <a:pt x="2812804" y="949446"/>
                </a:lnTo>
                <a:lnTo>
                  <a:pt x="2834019" y="989137"/>
                </a:lnTo>
                <a:lnTo>
                  <a:pt x="2854251" y="1029330"/>
                </a:lnTo>
                <a:lnTo>
                  <a:pt x="2873493" y="1070014"/>
                </a:lnTo>
                <a:lnTo>
                  <a:pt x="2891728" y="1111151"/>
                </a:lnTo>
                <a:lnTo>
                  <a:pt x="2908950" y="1152730"/>
                </a:lnTo>
                <a:lnTo>
                  <a:pt x="2925144" y="1194713"/>
                </a:lnTo>
                <a:lnTo>
                  <a:pt x="2940306" y="1237087"/>
                </a:lnTo>
                <a:lnTo>
                  <a:pt x="2954421" y="1279813"/>
                </a:lnTo>
                <a:lnTo>
                  <a:pt x="2967486" y="1322880"/>
                </a:lnTo>
                <a:lnTo>
                  <a:pt x="2979487" y="1366248"/>
                </a:lnTo>
                <a:lnTo>
                  <a:pt x="2990422" y="1409904"/>
                </a:lnTo>
                <a:lnTo>
                  <a:pt x="3000281" y="1453808"/>
                </a:lnTo>
                <a:lnTo>
                  <a:pt x="3009061" y="1497948"/>
                </a:lnTo>
                <a:lnTo>
                  <a:pt x="3016754" y="1542284"/>
                </a:lnTo>
                <a:lnTo>
                  <a:pt x="3023358" y="1586801"/>
                </a:lnTo>
                <a:lnTo>
                  <a:pt x="3028866" y="1631461"/>
                </a:lnTo>
                <a:lnTo>
                  <a:pt x="3033278" y="1676249"/>
                </a:lnTo>
                <a:lnTo>
                  <a:pt x="3036588" y="1721125"/>
                </a:lnTo>
                <a:lnTo>
                  <a:pt x="3038796" y="1766075"/>
                </a:lnTo>
                <a:lnTo>
                  <a:pt x="3039900" y="1811060"/>
                </a:lnTo>
                <a:lnTo>
                  <a:pt x="3040038" y="1833562"/>
                </a:lnTo>
                <a:lnTo>
                  <a:pt x="3039900" y="1856064"/>
                </a:lnTo>
                <a:lnTo>
                  <a:pt x="3039486" y="1878560"/>
                </a:lnTo>
                <a:lnTo>
                  <a:pt x="3039375" y="1882183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6.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자체 평가 의견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1" name="Picture 1" descr="A_flat_digital_illustration_features_a_Korean_titl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469" b="97559" l="31934" r="99805">
                        <a14:foregroundMark x1="45605" y1="82813" x2="45605" y2="82813"/>
                        <a14:foregroundMark x1="44922" y1="84473" x2="44922" y2="84473"/>
                        <a14:foregroundMark x1="49805" y1="82422" x2="49805" y2="82422"/>
                        <a14:foregroundMark x1="50195" y1="80957" x2="50195" y2="80957"/>
                        <a14:foregroundMark x1="36035" y1="90723" x2="77539" y2="82422"/>
                        <a14:foregroundMark x1="54199" y1="92383" x2="75391" y2="86328"/>
                        <a14:foregroundMark x1="65137" y1="42773" x2="77344" y2="55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1352700"/>
            <a:ext cx="8229600" cy="7905600"/>
          </a:xfrm>
          <a:prstGeom prst="rect">
            <a:avLst/>
          </a:prstGeom>
        </p:spPr>
      </p:pic>
      <p:sp>
        <p:nvSpPr>
          <p:cNvPr id="24" name="object 6"/>
          <p:cNvSpPr txBox="1">
            <a:spLocks/>
          </p:cNvSpPr>
          <p:nvPr/>
        </p:nvSpPr>
        <p:spPr>
          <a:xfrm>
            <a:off x="609600" y="2205389"/>
            <a:ext cx="9982200" cy="37555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ko-KR" altLang="en-US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프로젝트 완성도 평가</a:t>
            </a: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 </a:t>
            </a: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ko-KR" altLang="en-US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잘한 점과 아쉬운 점</a:t>
            </a:r>
            <a:endParaRPr lang="en-US" altLang="ko-KR" sz="2800" b="1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ko-KR" altLang="en-US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개선 및 보완 방향</a:t>
            </a:r>
            <a:endParaRPr lang="en-US" altLang="ko-KR" sz="2800" b="1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ko-KR" altLang="en-US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느낀 점과 경력 연계</a:t>
            </a:r>
            <a:endParaRPr lang="ko-KR" altLang="en-US" sz="24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25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６</a:t>
            </a: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의견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5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"/>
          <p:cNvSpPr txBox="1">
            <a:spLocks/>
          </p:cNvSpPr>
          <p:nvPr/>
        </p:nvSpPr>
        <p:spPr>
          <a:xfrm>
            <a:off x="8541944" y="1741796"/>
            <a:ext cx="9570064" cy="3116879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ko-KR" altLang="en-US" sz="6000" spc="-145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문의 및 피드백</a:t>
            </a:r>
            <a:endParaRPr lang="en-US" altLang="ko-KR" sz="6000" spc="-145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endParaRPr lang="en-US" sz="6000" spc="-145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sz="4000" spc="-145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2"/>
              </a:rPr>
              <a:t>https</a:t>
            </a:r>
            <a:r>
              <a:rPr lang="en-US" sz="4000" spc="-145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2"/>
              </a:rPr>
              <a:t>://github.com/HeoJooyeon/FindAI</a:t>
            </a:r>
            <a:endParaRPr lang="en-US" sz="5400" spc="-145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344"/>
            <a:ext cx="7264188" cy="102846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2343"/>
            <a:ext cx="7264400" cy="10285095"/>
          </a:xfrm>
          <a:custGeom>
            <a:avLst/>
            <a:gdLst/>
            <a:ahLst/>
            <a:cxnLst/>
            <a:rect l="l" t="t" r="r" b="b"/>
            <a:pathLst>
              <a:path w="7264400" h="10285095">
                <a:moveTo>
                  <a:pt x="0" y="0"/>
                </a:moveTo>
                <a:lnTo>
                  <a:pt x="7264187" y="0"/>
                </a:lnTo>
                <a:lnTo>
                  <a:pt x="7264187" y="10284655"/>
                </a:lnTo>
                <a:lnTo>
                  <a:pt x="0" y="10284655"/>
                </a:lnTo>
                <a:lnTo>
                  <a:pt x="0" y="0"/>
                </a:lnTo>
                <a:close/>
              </a:path>
            </a:pathLst>
          </a:custGeom>
          <a:solidFill>
            <a:srgbClr val="F0F9F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957175" y="8801101"/>
            <a:ext cx="4264025" cy="485389"/>
          </a:xfrm>
          <a:prstGeom prst="rect">
            <a:avLst/>
          </a:prstGeom>
        </p:spPr>
        <p:txBody>
          <a:bodyPr vert="horz" wrap="square" lIns="0" tIns="15303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15"/>
              </a:spcBef>
            </a:pPr>
            <a:r>
              <a:rPr lang="en-US" sz="2150" spc="-60" dirty="0" smtClean="0">
                <a:solidFill>
                  <a:schemeClr val="bg1"/>
                </a:solidFill>
                <a:latin typeface="나눔고딕"/>
                <a:cs typeface="나눔고딕"/>
              </a:rPr>
              <a:t>starringname@naver.com</a:t>
            </a:r>
            <a:endParaRPr sz="2150" dirty="0">
              <a:solidFill>
                <a:schemeClr val="bg1"/>
              </a:solidFill>
              <a:latin typeface="나눔고딕"/>
              <a:cs typeface="나눔고딕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6" b="89540" l="667" r="98333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677" y="8906328"/>
            <a:ext cx="576168" cy="459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076700"/>
            <a:ext cx="68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15"/>
          <p:cNvSpPr/>
          <p:nvPr/>
        </p:nvSpPr>
        <p:spPr>
          <a:xfrm>
            <a:off x="10214293" y="0"/>
            <a:ext cx="8074025" cy="10287000"/>
          </a:xfrm>
          <a:custGeom>
            <a:avLst/>
            <a:gdLst/>
            <a:ahLst/>
            <a:cxnLst/>
            <a:rect l="l" t="t" r="r" b="b"/>
            <a:pathLst>
              <a:path w="8074025" h="10287000">
                <a:moveTo>
                  <a:pt x="3215055" y="0"/>
                </a:moveTo>
                <a:lnTo>
                  <a:pt x="0" y="0"/>
                </a:lnTo>
                <a:lnTo>
                  <a:pt x="12166" y="21856"/>
                </a:lnTo>
                <a:lnTo>
                  <a:pt x="34836" y="60744"/>
                </a:lnTo>
                <a:lnTo>
                  <a:pt x="58432" y="99060"/>
                </a:lnTo>
                <a:lnTo>
                  <a:pt x="82981" y="136779"/>
                </a:lnTo>
                <a:lnTo>
                  <a:pt x="108432" y="173888"/>
                </a:lnTo>
                <a:lnTo>
                  <a:pt x="134797" y="210350"/>
                </a:lnTo>
                <a:lnTo>
                  <a:pt x="162052" y="246164"/>
                </a:lnTo>
                <a:lnTo>
                  <a:pt x="190169" y="281305"/>
                </a:lnTo>
                <a:lnTo>
                  <a:pt x="219138" y="315734"/>
                </a:lnTo>
                <a:lnTo>
                  <a:pt x="248945" y="349453"/>
                </a:lnTo>
                <a:lnTo>
                  <a:pt x="279577" y="382422"/>
                </a:lnTo>
                <a:lnTo>
                  <a:pt x="311010" y="414629"/>
                </a:lnTo>
                <a:lnTo>
                  <a:pt x="343217" y="446049"/>
                </a:lnTo>
                <a:lnTo>
                  <a:pt x="376186" y="476681"/>
                </a:lnTo>
                <a:lnTo>
                  <a:pt x="409892" y="506488"/>
                </a:lnTo>
                <a:lnTo>
                  <a:pt x="444334" y="535470"/>
                </a:lnTo>
                <a:lnTo>
                  <a:pt x="479463" y="563587"/>
                </a:lnTo>
                <a:lnTo>
                  <a:pt x="515277" y="590829"/>
                </a:lnTo>
                <a:lnTo>
                  <a:pt x="551751" y="617194"/>
                </a:lnTo>
                <a:lnTo>
                  <a:pt x="588860" y="642658"/>
                </a:lnTo>
                <a:lnTo>
                  <a:pt x="626579" y="667194"/>
                </a:lnTo>
                <a:lnTo>
                  <a:pt x="664895" y="690803"/>
                </a:lnTo>
                <a:lnTo>
                  <a:pt x="703770" y="713460"/>
                </a:lnTo>
                <a:lnTo>
                  <a:pt x="743191" y="735164"/>
                </a:lnTo>
                <a:lnTo>
                  <a:pt x="783145" y="755891"/>
                </a:lnTo>
                <a:lnTo>
                  <a:pt x="823582" y="775627"/>
                </a:lnTo>
                <a:lnTo>
                  <a:pt x="864489" y="794359"/>
                </a:lnTo>
                <a:lnTo>
                  <a:pt x="905852" y="812088"/>
                </a:lnTo>
                <a:lnTo>
                  <a:pt x="947635" y="828802"/>
                </a:lnTo>
                <a:lnTo>
                  <a:pt x="989825" y="844486"/>
                </a:lnTo>
                <a:lnTo>
                  <a:pt x="1032370" y="859116"/>
                </a:lnTo>
                <a:lnTo>
                  <a:pt x="1075270" y="872718"/>
                </a:lnTo>
                <a:lnTo>
                  <a:pt x="1118501" y="885240"/>
                </a:lnTo>
                <a:lnTo>
                  <a:pt x="1162011" y="896721"/>
                </a:lnTo>
                <a:lnTo>
                  <a:pt x="1205788" y="907110"/>
                </a:lnTo>
                <a:lnTo>
                  <a:pt x="1249819" y="916432"/>
                </a:lnTo>
                <a:lnTo>
                  <a:pt x="1294066" y="924674"/>
                </a:lnTo>
                <a:lnTo>
                  <a:pt x="1338491" y="931824"/>
                </a:lnTo>
                <a:lnTo>
                  <a:pt x="1383080" y="937882"/>
                </a:lnTo>
                <a:lnTo>
                  <a:pt x="1427810" y="942835"/>
                </a:lnTo>
                <a:lnTo>
                  <a:pt x="1472641" y="946696"/>
                </a:lnTo>
                <a:lnTo>
                  <a:pt x="1517561" y="949452"/>
                </a:lnTo>
                <a:lnTo>
                  <a:pt x="1562531" y="951115"/>
                </a:lnTo>
                <a:lnTo>
                  <a:pt x="1607527" y="951661"/>
                </a:lnTo>
                <a:lnTo>
                  <a:pt x="1630032" y="951522"/>
                </a:lnTo>
                <a:lnTo>
                  <a:pt x="1675015" y="950417"/>
                </a:lnTo>
                <a:lnTo>
                  <a:pt x="1719961" y="948220"/>
                </a:lnTo>
                <a:lnTo>
                  <a:pt x="1764842" y="944905"/>
                </a:lnTo>
                <a:lnTo>
                  <a:pt x="1809635" y="940498"/>
                </a:lnTo>
                <a:lnTo>
                  <a:pt x="1854288" y="934986"/>
                </a:lnTo>
                <a:lnTo>
                  <a:pt x="1898802" y="928382"/>
                </a:lnTo>
                <a:lnTo>
                  <a:pt x="1943138" y="920686"/>
                </a:lnTo>
                <a:lnTo>
                  <a:pt x="1987283" y="911910"/>
                </a:lnTo>
                <a:lnTo>
                  <a:pt x="2031187" y="902042"/>
                </a:lnTo>
                <a:lnTo>
                  <a:pt x="2074849" y="891108"/>
                </a:lnTo>
                <a:lnTo>
                  <a:pt x="2118207" y="879106"/>
                </a:lnTo>
                <a:lnTo>
                  <a:pt x="2161273" y="866051"/>
                </a:lnTo>
                <a:lnTo>
                  <a:pt x="2204008" y="851928"/>
                </a:lnTo>
                <a:lnTo>
                  <a:pt x="2246376" y="836777"/>
                </a:lnTo>
                <a:lnTo>
                  <a:pt x="2288362" y="820572"/>
                </a:lnTo>
                <a:lnTo>
                  <a:pt x="2329942" y="803351"/>
                </a:lnTo>
                <a:lnTo>
                  <a:pt x="2371077" y="785114"/>
                </a:lnTo>
                <a:lnTo>
                  <a:pt x="2411755" y="765873"/>
                </a:lnTo>
                <a:lnTo>
                  <a:pt x="2451951" y="745642"/>
                </a:lnTo>
                <a:lnTo>
                  <a:pt x="2491651" y="724433"/>
                </a:lnTo>
                <a:lnTo>
                  <a:pt x="2530792" y="702246"/>
                </a:lnTo>
                <a:lnTo>
                  <a:pt x="2569400" y="679119"/>
                </a:lnTo>
                <a:lnTo>
                  <a:pt x="2607411" y="655040"/>
                </a:lnTo>
                <a:lnTo>
                  <a:pt x="2644838" y="630034"/>
                </a:lnTo>
                <a:lnTo>
                  <a:pt x="2681630" y="604126"/>
                </a:lnTo>
                <a:lnTo>
                  <a:pt x="2717774" y="577316"/>
                </a:lnTo>
                <a:lnTo>
                  <a:pt x="2753245" y="549630"/>
                </a:lnTo>
                <a:lnTo>
                  <a:pt x="2788031" y="521081"/>
                </a:lnTo>
                <a:lnTo>
                  <a:pt x="2822105" y="491693"/>
                </a:lnTo>
                <a:lnTo>
                  <a:pt x="2855455" y="461467"/>
                </a:lnTo>
                <a:lnTo>
                  <a:pt x="2888043" y="430441"/>
                </a:lnTo>
                <a:lnTo>
                  <a:pt x="2919869" y="398614"/>
                </a:lnTo>
                <a:lnTo>
                  <a:pt x="2950895" y="366026"/>
                </a:lnTo>
                <a:lnTo>
                  <a:pt x="2981121" y="332676"/>
                </a:lnTo>
                <a:lnTo>
                  <a:pt x="3010509" y="298615"/>
                </a:lnTo>
                <a:lnTo>
                  <a:pt x="3039059" y="263817"/>
                </a:lnTo>
                <a:lnTo>
                  <a:pt x="3066745" y="228346"/>
                </a:lnTo>
                <a:lnTo>
                  <a:pt x="3093555" y="192201"/>
                </a:lnTo>
                <a:lnTo>
                  <a:pt x="3119463" y="155409"/>
                </a:lnTo>
                <a:lnTo>
                  <a:pt x="3144469" y="117983"/>
                </a:lnTo>
                <a:lnTo>
                  <a:pt x="3168535" y="79971"/>
                </a:lnTo>
                <a:lnTo>
                  <a:pt x="3191675" y="41376"/>
                </a:lnTo>
                <a:lnTo>
                  <a:pt x="3215055" y="0"/>
                </a:lnTo>
                <a:close/>
              </a:path>
              <a:path w="8074025" h="10287000">
                <a:moveTo>
                  <a:pt x="8073707" y="8980526"/>
                </a:moveTo>
                <a:lnTo>
                  <a:pt x="8053464" y="8980526"/>
                </a:lnTo>
                <a:lnTo>
                  <a:pt x="8024774" y="8981059"/>
                </a:lnTo>
                <a:lnTo>
                  <a:pt x="7979804" y="8982710"/>
                </a:lnTo>
                <a:lnTo>
                  <a:pt x="7934884" y="8985479"/>
                </a:lnTo>
                <a:lnTo>
                  <a:pt x="7890053" y="8989339"/>
                </a:lnTo>
                <a:lnTo>
                  <a:pt x="7845323" y="8994292"/>
                </a:lnTo>
                <a:lnTo>
                  <a:pt x="7800734" y="9000350"/>
                </a:lnTo>
                <a:lnTo>
                  <a:pt x="7756296" y="9007500"/>
                </a:lnTo>
                <a:lnTo>
                  <a:pt x="7712062" y="9015743"/>
                </a:lnTo>
                <a:lnTo>
                  <a:pt x="7668031" y="9025052"/>
                </a:lnTo>
                <a:lnTo>
                  <a:pt x="7624254" y="9035453"/>
                </a:lnTo>
                <a:lnTo>
                  <a:pt x="7580731" y="9046921"/>
                </a:lnTo>
                <a:lnTo>
                  <a:pt x="7537513" y="9059456"/>
                </a:lnTo>
                <a:lnTo>
                  <a:pt x="7494613" y="9073045"/>
                </a:lnTo>
                <a:lnTo>
                  <a:pt x="7452068" y="9087688"/>
                </a:lnTo>
                <a:lnTo>
                  <a:pt x="7409878" y="9103373"/>
                </a:lnTo>
                <a:lnTo>
                  <a:pt x="7368095" y="9120073"/>
                </a:lnTo>
                <a:lnTo>
                  <a:pt x="7326731" y="9137802"/>
                </a:lnTo>
                <a:lnTo>
                  <a:pt x="7285825" y="9156548"/>
                </a:lnTo>
                <a:lnTo>
                  <a:pt x="7245375" y="9176283"/>
                </a:lnTo>
                <a:lnTo>
                  <a:pt x="7205434" y="9197010"/>
                </a:lnTo>
                <a:lnTo>
                  <a:pt x="7166013" y="9218714"/>
                </a:lnTo>
                <a:lnTo>
                  <a:pt x="7127126" y="9241371"/>
                </a:lnTo>
                <a:lnTo>
                  <a:pt x="7088822" y="9264980"/>
                </a:lnTo>
                <a:lnTo>
                  <a:pt x="7051103" y="9289517"/>
                </a:lnTo>
                <a:lnTo>
                  <a:pt x="7013994" y="9314980"/>
                </a:lnTo>
                <a:lnTo>
                  <a:pt x="6977520" y="9341333"/>
                </a:lnTo>
                <a:lnTo>
                  <a:pt x="6941706" y="9368587"/>
                </a:lnTo>
                <a:lnTo>
                  <a:pt x="6906577" y="9396705"/>
                </a:lnTo>
                <a:lnTo>
                  <a:pt x="6872135" y="9425673"/>
                </a:lnTo>
                <a:lnTo>
                  <a:pt x="6838429" y="9455493"/>
                </a:lnTo>
                <a:lnTo>
                  <a:pt x="6805460" y="9486113"/>
                </a:lnTo>
                <a:lnTo>
                  <a:pt x="6773253" y="9517545"/>
                </a:lnTo>
                <a:lnTo>
                  <a:pt x="6741820" y="9549752"/>
                </a:lnTo>
                <a:lnTo>
                  <a:pt x="6711188" y="9582721"/>
                </a:lnTo>
                <a:lnTo>
                  <a:pt x="6681381" y="9616440"/>
                </a:lnTo>
                <a:lnTo>
                  <a:pt x="6652412" y="9650870"/>
                </a:lnTo>
                <a:lnTo>
                  <a:pt x="6624294" y="9685998"/>
                </a:lnTo>
                <a:lnTo>
                  <a:pt x="6597040" y="9721812"/>
                </a:lnTo>
                <a:lnTo>
                  <a:pt x="6570675" y="9758286"/>
                </a:lnTo>
                <a:lnTo>
                  <a:pt x="6545224" y="9795396"/>
                </a:lnTo>
                <a:lnTo>
                  <a:pt x="6520675" y="9833115"/>
                </a:lnTo>
                <a:lnTo>
                  <a:pt x="6497079" y="9871431"/>
                </a:lnTo>
                <a:lnTo>
                  <a:pt x="6474409" y="9910305"/>
                </a:lnTo>
                <a:lnTo>
                  <a:pt x="6452717" y="9949739"/>
                </a:lnTo>
                <a:lnTo>
                  <a:pt x="6431991" y="9989680"/>
                </a:lnTo>
                <a:lnTo>
                  <a:pt x="6412255" y="10030117"/>
                </a:lnTo>
                <a:lnTo>
                  <a:pt x="6393510" y="10071036"/>
                </a:lnTo>
                <a:lnTo>
                  <a:pt x="6375781" y="10112400"/>
                </a:lnTo>
                <a:lnTo>
                  <a:pt x="6359068" y="10154183"/>
                </a:lnTo>
                <a:lnTo>
                  <a:pt x="6343396" y="10196360"/>
                </a:lnTo>
                <a:lnTo>
                  <a:pt x="6328753" y="10238918"/>
                </a:lnTo>
                <a:lnTo>
                  <a:pt x="6315164" y="10281818"/>
                </a:lnTo>
                <a:lnTo>
                  <a:pt x="6313627" y="10287000"/>
                </a:lnTo>
                <a:lnTo>
                  <a:pt x="8073707" y="10287000"/>
                </a:lnTo>
                <a:lnTo>
                  <a:pt x="8073707" y="8980526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7651136" y="1663764"/>
            <a:ext cx="2407264" cy="965136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sz="5400" spc="-145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Q.</a:t>
            </a:r>
            <a:endParaRPr lang="en-US" sz="5400" spc="-145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381" y="1345231"/>
            <a:ext cx="5181600" cy="513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bject 5"/>
          <p:cNvSpPr/>
          <p:nvPr/>
        </p:nvSpPr>
        <p:spPr>
          <a:xfrm>
            <a:off x="9750381" y="1333500"/>
            <a:ext cx="5181600" cy="5143500"/>
          </a:xfrm>
          <a:custGeom>
            <a:avLst/>
            <a:gdLst/>
            <a:ahLst/>
            <a:cxnLst/>
            <a:rect l="l" t="t" r="r" b="b"/>
            <a:pathLst>
              <a:path w="7673975" h="5143500">
                <a:moveTo>
                  <a:pt x="7673664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7673664" y="1"/>
                </a:lnTo>
                <a:lnTo>
                  <a:pt x="7673664" y="5143500"/>
                </a:lnTo>
                <a:close/>
              </a:path>
            </a:pathLst>
          </a:custGeom>
          <a:solidFill>
            <a:srgbClr val="168AA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1002944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1.2.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프로젝트 내용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6"/>
          <p:cNvSpPr txBox="1">
            <a:spLocks/>
          </p:cNvSpPr>
          <p:nvPr/>
        </p:nvSpPr>
        <p:spPr>
          <a:xfrm>
            <a:off x="471708" y="77856"/>
            <a:ext cx="17335500" cy="89569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프로젝트 개요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object 6"/>
          <p:cNvSpPr txBox="1">
            <a:spLocks/>
          </p:cNvSpPr>
          <p:nvPr/>
        </p:nvSpPr>
        <p:spPr>
          <a:xfrm>
            <a:off x="609600" y="2205389"/>
            <a:ext cx="9982200" cy="469423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Query </a:t>
            </a:r>
            <a:r>
              <a:rPr lang="en-US" altLang="ko-KR" sz="2800" b="1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Maker </a:t>
            </a: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28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: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테이블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정보를 </a:t>
            </a:r>
            <a:r>
              <a:rPr lang="ko-KR" altLang="en-US" sz="2400" spc="-145" dirty="0" err="1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입력시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INSERT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문을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생성</a:t>
            </a:r>
            <a:endParaRPr lang="en-US" altLang="ko-KR" sz="28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Scan </a:t>
            </a:r>
            <a:r>
              <a:rPr lang="en-US" altLang="ko-KR" sz="2800" b="1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Image </a:t>
            </a: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28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: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사진을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분석하여 이미지를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설명</a:t>
            </a:r>
            <a:endParaRPr lang="en-US" altLang="ko-KR" sz="24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Encoder </a:t>
            </a:r>
            <a:r>
              <a:rPr lang="en-US" altLang="ko-KR" sz="2800" b="1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Tool  </a:t>
            </a:r>
            <a:r>
              <a:rPr lang="en-US" altLang="ko-KR" sz="28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: </a:t>
            </a:r>
            <a:r>
              <a:rPr lang="en-US" altLang="ko-KR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URL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및 </a:t>
            </a:r>
            <a:r>
              <a:rPr lang="en-US" altLang="ko-KR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Base64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값을 </a:t>
            </a:r>
            <a:r>
              <a:rPr lang="ko-KR" altLang="en-US" sz="2400" spc="-145" dirty="0" err="1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인코딩</a:t>
            </a:r>
            <a:endParaRPr lang="en-US" altLang="ko-KR" sz="28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Color </a:t>
            </a:r>
            <a:r>
              <a:rPr lang="en-US" altLang="ko-KR" sz="2800" b="1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Mixer  </a:t>
            </a:r>
            <a:r>
              <a:rPr lang="en-US" altLang="ko-KR" sz="28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: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주제를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입력하면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어울리는 색상을 추천</a:t>
            </a:r>
            <a:endParaRPr lang="en-US" altLang="ko-KR" sz="24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en-US" altLang="ko-KR" sz="2800" b="1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Repair </a:t>
            </a: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28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: </a:t>
            </a:r>
            <a:r>
              <a:rPr lang="en-US" altLang="ko-KR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구조를 분석하고 오류를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수정</a:t>
            </a:r>
            <a:endParaRPr lang="ko-KR" altLang="en-US" sz="24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/>
          <a:stretch/>
        </p:blipFill>
        <p:spPr bwMode="auto">
          <a:xfrm>
            <a:off x="12645981" y="4759253"/>
            <a:ext cx="5180561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bject 10"/>
          <p:cNvSpPr/>
          <p:nvPr/>
        </p:nvSpPr>
        <p:spPr>
          <a:xfrm>
            <a:off x="12645981" y="4759255"/>
            <a:ext cx="5179522" cy="5143500"/>
          </a:xfrm>
          <a:custGeom>
            <a:avLst/>
            <a:gdLst/>
            <a:ahLst/>
            <a:cxnLst/>
            <a:rect l="l" t="t" r="r" b="b"/>
            <a:pathLst>
              <a:path w="7667625" h="5143500">
                <a:moveTo>
                  <a:pt x="766762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7667624" y="0"/>
                </a:lnTo>
                <a:lnTo>
                  <a:pt x="7667624" y="5143499"/>
                </a:lnTo>
                <a:close/>
              </a:path>
            </a:pathLst>
          </a:custGeom>
          <a:solidFill>
            <a:srgbClr val="168AA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1" y="2100072"/>
            <a:ext cx="5882639" cy="76565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44527" y="2100072"/>
            <a:ext cx="5882639" cy="76565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175" y="2100072"/>
            <a:ext cx="5882639" cy="76565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31771" y="2628900"/>
            <a:ext cx="4559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25" dirty="0" err="1" smtClean="0">
                <a:solidFill>
                  <a:srgbClr val="1A749E"/>
                </a:solidFill>
                <a:latin typeface="나눔고딕" pitchFamily="50" charset="-127"/>
                <a:cs typeface="나눔고딕"/>
              </a:rPr>
              <a:t>OpenAI</a:t>
            </a:r>
            <a:r>
              <a:rPr lang="en-US" sz="2000" b="1" spc="-25" dirty="0" smtClean="0">
                <a:solidFill>
                  <a:srgbClr val="1A749E"/>
                </a:solidFill>
                <a:latin typeface="나눔고딕" pitchFamily="50" charset="-127"/>
                <a:cs typeface="나눔고딕"/>
              </a:rPr>
              <a:t> API</a:t>
            </a:r>
            <a:endParaRPr sz="2000" b="1" dirty="0">
              <a:latin typeface="나눔고딕" pitchFamily="50" charset="-127"/>
              <a:cs typeface="나눔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17005" y="2628900"/>
            <a:ext cx="48802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25" dirty="0" err="1" smtClean="0">
                <a:solidFill>
                  <a:srgbClr val="1A749E"/>
                </a:solidFill>
                <a:latin typeface="나눔고딕" pitchFamily="50" charset="-127"/>
                <a:cs typeface="나눔고딕"/>
              </a:rPr>
              <a:t>Github</a:t>
            </a:r>
            <a:endParaRPr sz="2000" b="1" dirty="0">
              <a:latin typeface="나눔고딕" pitchFamily="50" charset="-127"/>
              <a:cs typeface="나눔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25940" y="2630588"/>
            <a:ext cx="48802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25" dirty="0" smtClean="0">
                <a:solidFill>
                  <a:srgbClr val="1A749E"/>
                </a:solidFill>
                <a:latin typeface="나눔고딕" pitchFamily="50" charset="-127"/>
                <a:cs typeface="나눔고딕"/>
              </a:rPr>
              <a:t>React + </a:t>
            </a:r>
            <a:r>
              <a:rPr lang="en-US" sz="2000" b="1" spc="-25" dirty="0" err="1" smtClean="0">
                <a:solidFill>
                  <a:srgbClr val="1A749E"/>
                </a:solidFill>
                <a:latin typeface="나눔고딕" pitchFamily="50" charset="-127"/>
                <a:cs typeface="나눔고딕"/>
              </a:rPr>
              <a:t>Vite</a:t>
            </a:r>
            <a:endParaRPr sz="2000" b="1" dirty="0">
              <a:latin typeface="나눔고딕" pitchFamily="50" charset="-127"/>
              <a:cs typeface="나눔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04348" y="8989613"/>
            <a:ext cx="3507104" cy="1297940"/>
          </a:xfrm>
          <a:custGeom>
            <a:avLst/>
            <a:gdLst/>
            <a:ahLst/>
            <a:cxnLst/>
            <a:rect l="l" t="t" r="r" b="b"/>
            <a:pathLst>
              <a:path w="3507104" h="1297940">
                <a:moveTo>
                  <a:pt x="3506787" y="1297386"/>
                </a:moveTo>
                <a:lnTo>
                  <a:pt x="0" y="1297386"/>
                </a:lnTo>
                <a:lnTo>
                  <a:pt x="5448" y="1279813"/>
                </a:lnTo>
                <a:lnTo>
                  <a:pt x="19563" y="1237086"/>
                </a:lnTo>
                <a:lnTo>
                  <a:pt x="34725" y="1194713"/>
                </a:lnTo>
                <a:lnTo>
                  <a:pt x="50919" y="1152730"/>
                </a:lnTo>
                <a:lnTo>
                  <a:pt x="68142" y="1111151"/>
                </a:lnTo>
                <a:lnTo>
                  <a:pt x="86377" y="1070014"/>
                </a:lnTo>
                <a:lnTo>
                  <a:pt x="105619" y="1029330"/>
                </a:lnTo>
                <a:lnTo>
                  <a:pt x="125850" y="989137"/>
                </a:lnTo>
                <a:lnTo>
                  <a:pt x="147065" y="949446"/>
                </a:lnTo>
                <a:lnTo>
                  <a:pt x="169245" y="910294"/>
                </a:lnTo>
                <a:lnTo>
                  <a:pt x="192382" y="871692"/>
                </a:lnTo>
                <a:lnTo>
                  <a:pt x="216455" y="833676"/>
                </a:lnTo>
                <a:lnTo>
                  <a:pt x="241459" y="796256"/>
                </a:lnTo>
                <a:lnTo>
                  <a:pt x="267369" y="759466"/>
                </a:lnTo>
                <a:lnTo>
                  <a:pt x="294178" y="723318"/>
                </a:lnTo>
                <a:lnTo>
                  <a:pt x="321862" y="687844"/>
                </a:lnTo>
                <a:lnTo>
                  <a:pt x="350413" y="653055"/>
                </a:lnTo>
                <a:lnTo>
                  <a:pt x="379804" y="618982"/>
                </a:lnTo>
                <a:lnTo>
                  <a:pt x="410027" y="585636"/>
                </a:lnTo>
                <a:lnTo>
                  <a:pt x="441055" y="553047"/>
                </a:lnTo>
                <a:lnTo>
                  <a:pt x="472878" y="521224"/>
                </a:lnTo>
                <a:lnTo>
                  <a:pt x="505468" y="490196"/>
                </a:lnTo>
                <a:lnTo>
                  <a:pt x="538814" y="459972"/>
                </a:lnTo>
                <a:lnTo>
                  <a:pt x="572887" y="430581"/>
                </a:lnTo>
                <a:lnTo>
                  <a:pt x="607676" y="402030"/>
                </a:lnTo>
                <a:lnTo>
                  <a:pt x="643150" y="374346"/>
                </a:lnTo>
                <a:lnTo>
                  <a:pt x="679298" y="347537"/>
                </a:lnTo>
                <a:lnTo>
                  <a:pt x="716088" y="321627"/>
                </a:lnTo>
                <a:lnTo>
                  <a:pt x="753508" y="296624"/>
                </a:lnTo>
                <a:lnTo>
                  <a:pt x="791524" y="272550"/>
                </a:lnTo>
                <a:lnTo>
                  <a:pt x="830126" y="249413"/>
                </a:lnTo>
                <a:lnTo>
                  <a:pt x="869278" y="227233"/>
                </a:lnTo>
                <a:lnTo>
                  <a:pt x="908969" y="206018"/>
                </a:lnTo>
                <a:lnTo>
                  <a:pt x="949162" y="185787"/>
                </a:lnTo>
                <a:lnTo>
                  <a:pt x="989845" y="166545"/>
                </a:lnTo>
                <a:lnTo>
                  <a:pt x="1030983" y="148310"/>
                </a:lnTo>
                <a:lnTo>
                  <a:pt x="1072562" y="131087"/>
                </a:lnTo>
                <a:lnTo>
                  <a:pt x="1114545" y="114893"/>
                </a:lnTo>
                <a:lnTo>
                  <a:pt x="1156918" y="99731"/>
                </a:lnTo>
                <a:lnTo>
                  <a:pt x="1199645" y="85616"/>
                </a:lnTo>
                <a:lnTo>
                  <a:pt x="1242712" y="72552"/>
                </a:lnTo>
                <a:lnTo>
                  <a:pt x="1286080" y="60551"/>
                </a:lnTo>
                <a:lnTo>
                  <a:pt x="1329736" y="49615"/>
                </a:lnTo>
                <a:lnTo>
                  <a:pt x="1373640" y="39756"/>
                </a:lnTo>
                <a:lnTo>
                  <a:pt x="1417780" y="30976"/>
                </a:lnTo>
                <a:lnTo>
                  <a:pt x="1462115" y="23283"/>
                </a:lnTo>
                <a:lnTo>
                  <a:pt x="1506633" y="16680"/>
                </a:lnTo>
                <a:lnTo>
                  <a:pt x="1551293" y="11172"/>
                </a:lnTo>
                <a:lnTo>
                  <a:pt x="1596081" y="6760"/>
                </a:lnTo>
                <a:lnTo>
                  <a:pt x="1640957" y="3450"/>
                </a:lnTo>
                <a:lnTo>
                  <a:pt x="1685907" y="1242"/>
                </a:lnTo>
                <a:lnTo>
                  <a:pt x="1730891" y="138"/>
                </a:lnTo>
                <a:lnTo>
                  <a:pt x="1753394" y="0"/>
                </a:lnTo>
                <a:lnTo>
                  <a:pt x="1775896" y="138"/>
                </a:lnTo>
                <a:lnTo>
                  <a:pt x="1820880" y="1242"/>
                </a:lnTo>
                <a:lnTo>
                  <a:pt x="1865831" y="3450"/>
                </a:lnTo>
                <a:lnTo>
                  <a:pt x="1910707" y="6760"/>
                </a:lnTo>
                <a:lnTo>
                  <a:pt x="1955494" y="11172"/>
                </a:lnTo>
                <a:lnTo>
                  <a:pt x="2000154" y="16680"/>
                </a:lnTo>
                <a:lnTo>
                  <a:pt x="2044671" y="23283"/>
                </a:lnTo>
                <a:lnTo>
                  <a:pt x="2089007" y="30976"/>
                </a:lnTo>
                <a:lnTo>
                  <a:pt x="2133147" y="39756"/>
                </a:lnTo>
                <a:lnTo>
                  <a:pt x="2177051" y="49615"/>
                </a:lnTo>
                <a:lnTo>
                  <a:pt x="2220707" y="60551"/>
                </a:lnTo>
                <a:lnTo>
                  <a:pt x="2264075" y="72552"/>
                </a:lnTo>
                <a:lnTo>
                  <a:pt x="2307142" y="85616"/>
                </a:lnTo>
                <a:lnTo>
                  <a:pt x="2349869" y="99731"/>
                </a:lnTo>
                <a:lnTo>
                  <a:pt x="2392242" y="114893"/>
                </a:lnTo>
                <a:lnTo>
                  <a:pt x="2434225" y="131087"/>
                </a:lnTo>
                <a:lnTo>
                  <a:pt x="2475804" y="148310"/>
                </a:lnTo>
                <a:lnTo>
                  <a:pt x="2516941" y="166545"/>
                </a:lnTo>
                <a:lnTo>
                  <a:pt x="2557625" y="185787"/>
                </a:lnTo>
                <a:lnTo>
                  <a:pt x="2597818" y="206018"/>
                </a:lnTo>
                <a:lnTo>
                  <a:pt x="2637509" y="227233"/>
                </a:lnTo>
                <a:lnTo>
                  <a:pt x="2676661" y="249413"/>
                </a:lnTo>
                <a:lnTo>
                  <a:pt x="2715263" y="272550"/>
                </a:lnTo>
                <a:lnTo>
                  <a:pt x="2753279" y="296624"/>
                </a:lnTo>
                <a:lnTo>
                  <a:pt x="2790699" y="321627"/>
                </a:lnTo>
                <a:lnTo>
                  <a:pt x="2827489" y="347537"/>
                </a:lnTo>
                <a:lnTo>
                  <a:pt x="2863637" y="374346"/>
                </a:lnTo>
                <a:lnTo>
                  <a:pt x="2899111" y="402030"/>
                </a:lnTo>
                <a:lnTo>
                  <a:pt x="2933900" y="430581"/>
                </a:lnTo>
                <a:lnTo>
                  <a:pt x="2967973" y="459972"/>
                </a:lnTo>
                <a:lnTo>
                  <a:pt x="3001319" y="490196"/>
                </a:lnTo>
                <a:lnTo>
                  <a:pt x="3033908" y="521224"/>
                </a:lnTo>
                <a:lnTo>
                  <a:pt x="3065731" y="553047"/>
                </a:lnTo>
                <a:lnTo>
                  <a:pt x="3096759" y="585636"/>
                </a:lnTo>
                <a:lnTo>
                  <a:pt x="3126983" y="618982"/>
                </a:lnTo>
                <a:lnTo>
                  <a:pt x="3156374" y="653055"/>
                </a:lnTo>
                <a:lnTo>
                  <a:pt x="3184925" y="687844"/>
                </a:lnTo>
                <a:lnTo>
                  <a:pt x="3212609" y="723318"/>
                </a:lnTo>
                <a:lnTo>
                  <a:pt x="3239418" y="759466"/>
                </a:lnTo>
                <a:lnTo>
                  <a:pt x="3265328" y="796256"/>
                </a:lnTo>
                <a:lnTo>
                  <a:pt x="3290331" y="833676"/>
                </a:lnTo>
                <a:lnTo>
                  <a:pt x="3314405" y="871692"/>
                </a:lnTo>
                <a:lnTo>
                  <a:pt x="3337542" y="910294"/>
                </a:lnTo>
                <a:lnTo>
                  <a:pt x="3359722" y="949446"/>
                </a:lnTo>
                <a:lnTo>
                  <a:pt x="3380937" y="989137"/>
                </a:lnTo>
                <a:lnTo>
                  <a:pt x="3401168" y="1029330"/>
                </a:lnTo>
                <a:lnTo>
                  <a:pt x="3420410" y="1070014"/>
                </a:lnTo>
                <a:lnTo>
                  <a:pt x="3438645" y="1111151"/>
                </a:lnTo>
                <a:lnTo>
                  <a:pt x="3455867" y="1152730"/>
                </a:lnTo>
                <a:lnTo>
                  <a:pt x="3472062" y="1194713"/>
                </a:lnTo>
                <a:lnTo>
                  <a:pt x="3487224" y="1237087"/>
                </a:lnTo>
                <a:lnTo>
                  <a:pt x="3501339" y="1279813"/>
                </a:lnTo>
                <a:lnTo>
                  <a:pt x="3506787" y="1297386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88" y="3898510"/>
            <a:ext cx="4876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53" y="3892506"/>
            <a:ext cx="4800599" cy="480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916" y="3898510"/>
            <a:ext cx="4810124" cy="4810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bject 6"/>
          <p:cNvSpPr txBox="1">
            <a:spLocks/>
          </p:cNvSpPr>
          <p:nvPr/>
        </p:nvSpPr>
        <p:spPr>
          <a:xfrm>
            <a:off x="471708" y="1002944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1.3.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프로젝트 개발환경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object 6"/>
          <p:cNvSpPr txBox="1">
            <a:spLocks/>
          </p:cNvSpPr>
          <p:nvPr/>
        </p:nvSpPr>
        <p:spPr>
          <a:xfrm>
            <a:off x="471708" y="77856"/>
            <a:ext cx="17335500" cy="89569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프로젝트 개요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2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206924" y="0"/>
            <a:ext cx="3404870" cy="1235075"/>
          </a:xfrm>
          <a:custGeom>
            <a:avLst/>
            <a:gdLst/>
            <a:ahLst/>
            <a:cxnLst/>
            <a:rect l="l" t="t" r="r" b="b"/>
            <a:pathLst>
              <a:path w="3404869" h="1235075">
                <a:moveTo>
                  <a:pt x="1702170" y="1234710"/>
                </a:moveTo>
                <a:lnTo>
                  <a:pt x="1658224" y="1234171"/>
                </a:lnTo>
                <a:lnTo>
                  <a:pt x="1614305" y="1232553"/>
                </a:lnTo>
                <a:lnTo>
                  <a:pt x="1570438" y="1229858"/>
                </a:lnTo>
                <a:lnTo>
                  <a:pt x="1526651" y="1226087"/>
                </a:lnTo>
                <a:lnTo>
                  <a:pt x="1482969" y="1221243"/>
                </a:lnTo>
                <a:lnTo>
                  <a:pt x="1439420" y="1215328"/>
                </a:lnTo>
                <a:lnTo>
                  <a:pt x="1396029" y="1208346"/>
                </a:lnTo>
                <a:lnTo>
                  <a:pt x="1352822" y="1200302"/>
                </a:lnTo>
                <a:lnTo>
                  <a:pt x="1309826" y="1191199"/>
                </a:lnTo>
                <a:lnTo>
                  <a:pt x="1267066" y="1181045"/>
                </a:lnTo>
                <a:lnTo>
                  <a:pt x="1224568" y="1169844"/>
                </a:lnTo>
                <a:lnTo>
                  <a:pt x="1182358" y="1157603"/>
                </a:lnTo>
                <a:lnTo>
                  <a:pt x="1140461" y="1144330"/>
                </a:lnTo>
                <a:lnTo>
                  <a:pt x="1098902" y="1130032"/>
                </a:lnTo>
                <a:lnTo>
                  <a:pt x="1057706" y="1114720"/>
                </a:lnTo>
                <a:lnTo>
                  <a:pt x="1016899" y="1098401"/>
                </a:lnTo>
                <a:lnTo>
                  <a:pt x="976505" y="1081085"/>
                </a:lnTo>
                <a:lnTo>
                  <a:pt x="936548" y="1062783"/>
                </a:lnTo>
                <a:lnTo>
                  <a:pt x="897051" y="1043506"/>
                </a:lnTo>
                <a:lnTo>
                  <a:pt x="858040" y="1023266"/>
                </a:lnTo>
                <a:lnTo>
                  <a:pt x="819538" y="1002074"/>
                </a:lnTo>
                <a:lnTo>
                  <a:pt x="781567" y="979944"/>
                </a:lnTo>
                <a:lnTo>
                  <a:pt x="744150" y="956889"/>
                </a:lnTo>
                <a:lnTo>
                  <a:pt x="707311" y="932922"/>
                </a:lnTo>
                <a:lnTo>
                  <a:pt x="671071" y="908059"/>
                </a:lnTo>
                <a:lnTo>
                  <a:pt x="635452" y="882313"/>
                </a:lnTo>
                <a:lnTo>
                  <a:pt x="600475" y="855702"/>
                </a:lnTo>
                <a:lnTo>
                  <a:pt x="566162" y="828239"/>
                </a:lnTo>
                <a:lnTo>
                  <a:pt x="532534" y="799944"/>
                </a:lnTo>
                <a:lnTo>
                  <a:pt x="499610" y="770831"/>
                </a:lnTo>
                <a:lnTo>
                  <a:pt x="467410" y="740919"/>
                </a:lnTo>
                <a:lnTo>
                  <a:pt x="435954" y="710226"/>
                </a:lnTo>
                <a:lnTo>
                  <a:pt x="405261" y="678770"/>
                </a:lnTo>
                <a:lnTo>
                  <a:pt x="375349" y="646570"/>
                </a:lnTo>
                <a:lnTo>
                  <a:pt x="346237" y="613646"/>
                </a:lnTo>
                <a:lnTo>
                  <a:pt x="317941" y="580018"/>
                </a:lnTo>
                <a:lnTo>
                  <a:pt x="290479" y="545705"/>
                </a:lnTo>
                <a:lnTo>
                  <a:pt x="263867" y="510728"/>
                </a:lnTo>
                <a:lnTo>
                  <a:pt x="238121" y="475109"/>
                </a:lnTo>
                <a:lnTo>
                  <a:pt x="213258" y="438869"/>
                </a:lnTo>
                <a:lnTo>
                  <a:pt x="189291" y="402030"/>
                </a:lnTo>
                <a:lnTo>
                  <a:pt x="166236" y="364613"/>
                </a:lnTo>
                <a:lnTo>
                  <a:pt x="144106" y="326642"/>
                </a:lnTo>
                <a:lnTo>
                  <a:pt x="122914" y="288140"/>
                </a:lnTo>
                <a:lnTo>
                  <a:pt x="102674" y="249129"/>
                </a:lnTo>
                <a:lnTo>
                  <a:pt x="83397" y="209633"/>
                </a:lnTo>
                <a:lnTo>
                  <a:pt x="65095" y="169675"/>
                </a:lnTo>
                <a:lnTo>
                  <a:pt x="47779" y="129281"/>
                </a:lnTo>
                <a:lnTo>
                  <a:pt x="31460" y="88474"/>
                </a:lnTo>
                <a:lnTo>
                  <a:pt x="16148" y="47279"/>
                </a:lnTo>
                <a:lnTo>
                  <a:pt x="0" y="0"/>
                </a:lnTo>
                <a:lnTo>
                  <a:pt x="3404341" y="0"/>
                </a:lnTo>
                <a:lnTo>
                  <a:pt x="3388193" y="47279"/>
                </a:lnTo>
                <a:lnTo>
                  <a:pt x="3372880" y="88474"/>
                </a:lnTo>
                <a:lnTo>
                  <a:pt x="3356561" y="129281"/>
                </a:lnTo>
                <a:lnTo>
                  <a:pt x="3339245" y="169675"/>
                </a:lnTo>
                <a:lnTo>
                  <a:pt x="3320943" y="209633"/>
                </a:lnTo>
                <a:lnTo>
                  <a:pt x="3301667" y="249129"/>
                </a:lnTo>
                <a:lnTo>
                  <a:pt x="3281426" y="288140"/>
                </a:lnTo>
                <a:lnTo>
                  <a:pt x="3260235" y="326642"/>
                </a:lnTo>
                <a:lnTo>
                  <a:pt x="3238104" y="364613"/>
                </a:lnTo>
                <a:lnTo>
                  <a:pt x="3215049" y="402030"/>
                </a:lnTo>
                <a:lnTo>
                  <a:pt x="3191082" y="438869"/>
                </a:lnTo>
                <a:lnTo>
                  <a:pt x="3166219" y="475109"/>
                </a:lnTo>
                <a:lnTo>
                  <a:pt x="3140473" y="510728"/>
                </a:lnTo>
                <a:lnTo>
                  <a:pt x="3113862" y="545705"/>
                </a:lnTo>
                <a:lnTo>
                  <a:pt x="3086400" y="580018"/>
                </a:lnTo>
                <a:lnTo>
                  <a:pt x="3058104" y="613646"/>
                </a:lnTo>
                <a:lnTo>
                  <a:pt x="3028991" y="646570"/>
                </a:lnTo>
                <a:lnTo>
                  <a:pt x="2999079" y="678770"/>
                </a:lnTo>
                <a:lnTo>
                  <a:pt x="2968386" y="710226"/>
                </a:lnTo>
                <a:lnTo>
                  <a:pt x="2936930" y="740919"/>
                </a:lnTo>
                <a:lnTo>
                  <a:pt x="2904731" y="770831"/>
                </a:lnTo>
                <a:lnTo>
                  <a:pt x="2871806" y="799944"/>
                </a:lnTo>
                <a:lnTo>
                  <a:pt x="2838178" y="828239"/>
                </a:lnTo>
                <a:lnTo>
                  <a:pt x="2803865" y="855702"/>
                </a:lnTo>
                <a:lnTo>
                  <a:pt x="2768889" y="882313"/>
                </a:lnTo>
                <a:lnTo>
                  <a:pt x="2733270" y="908059"/>
                </a:lnTo>
                <a:lnTo>
                  <a:pt x="2697029" y="932922"/>
                </a:lnTo>
                <a:lnTo>
                  <a:pt x="2660190" y="956889"/>
                </a:lnTo>
                <a:lnTo>
                  <a:pt x="2622774" y="979944"/>
                </a:lnTo>
                <a:lnTo>
                  <a:pt x="2584803" y="1002074"/>
                </a:lnTo>
                <a:lnTo>
                  <a:pt x="2546300" y="1023266"/>
                </a:lnTo>
                <a:lnTo>
                  <a:pt x="2507289" y="1043506"/>
                </a:lnTo>
                <a:lnTo>
                  <a:pt x="2467793" y="1062783"/>
                </a:lnTo>
                <a:lnTo>
                  <a:pt x="2427836" y="1081085"/>
                </a:lnTo>
                <a:lnTo>
                  <a:pt x="2387441" y="1098401"/>
                </a:lnTo>
                <a:lnTo>
                  <a:pt x="2346634" y="1114720"/>
                </a:lnTo>
                <a:lnTo>
                  <a:pt x="2305439" y="1130032"/>
                </a:lnTo>
                <a:lnTo>
                  <a:pt x="2263880" y="1144329"/>
                </a:lnTo>
                <a:lnTo>
                  <a:pt x="2221983" y="1157602"/>
                </a:lnTo>
                <a:lnTo>
                  <a:pt x="2179773" y="1169843"/>
                </a:lnTo>
                <a:lnTo>
                  <a:pt x="2137275" y="1181045"/>
                </a:lnTo>
                <a:lnTo>
                  <a:pt x="2094515" y="1191199"/>
                </a:lnTo>
                <a:lnTo>
                  <a:pt x="2051518" y="1200302"/>
                </a:lnTo>
                <a:lnTo>
                  <a:pt x="2008312" y="1208346"/>
                </a:lnTo>
                <a:lnTo>
                  <a:pt x="1964921" y="1215328"/>
                </a:lnTo>
                <a:lnTo>
                  <a:pt x="1921371" y="1221243"/>
                </a:lnTo>
                <a:lnTo>
                  <a:pt x="1877690" y="1226087"/>
                </a:lnTo>
                <a:lnTo>
                  <a:pt x="1833902" y="1229858"/>
                </a:lnTo>
                <a:lnTo>
                  <a:pt x="1790036" y="1232553"/>
                </a:lnTo>
                <a:lnTo>
                  <a:pt x="1746116" y="1234171"/>
                </a:lnTo>
                <a:lnTo>
                  <a:pt x="1702170" y="1234710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250" y="3717926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250" y="6454773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91057" y="4419162"/>
            <a:ext cx="3850004" cy="1330492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575"/>
              </a:spcBef>
            </a:pPr>
            <a:r>
              <a:rPr lang="ko-KR" altLang="en-US" sz="4600" spc="-140" dirty="0" smtClean="0">
                <a:solidFill>
                  <a:srgbClr val="F0F9F1"/>
                </a:solidFill>
                <a:latin typeface="나눔고딕" pitchFamily="50" charset="-127"/>
                <a:cs typeface="나눔고딕"/>
              </a:rPr>
              <a:t>허주연</a:t>
            </a:r>
            <a:endParaRPr sz="4600" dirty="0">
              <a:latin typeface="나눔고딕" pitchFamily="50" charset="-127"/>
              <a:cs typeface="나눔고딕"/>
            </a:endParaRPr>
          </a:p>
          <a:p>
            <a:pPr marL="12700" algn="ctr">
              <a:lnSpc>
                <a:spcPct val="100000"/>
              </a:lnSpc>
              <a:spcBef>
                <a:spcPts val="685"/>
              </a:spcBef>
            </a:pPr>
            <a:r>
              <a:rPr lang="en-US" sz="2150" spc="-55" dirty="0" smtClean="0">
                <a:solidFill>
                  <a:srgbClr val="F0F9F1"/>
                </a:solidFill>
                <a:latin typeface="나눔고딕"/>
                <a:cs typeface="나눔고딕"/>
                <a:hlinkClick r:id="rId2"/>
              </a:rPr>
              <a:t>starringname@naver.com</a:t>
            </a:r>
            <a:endParaRPr sz="2150" dirty="0">
              <a:latin typeface="나눔고딕"/>
              <a:cs typeface="나눔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995921" y="9385426"/>
            <a:ext cx="1292225" cy="901700"/>
          </a:xfrm>
          <a:custGeom>
            <a:avLst/>
            <a:gdLst/>
            <a:ahLst/>
            <a:cxnLst/>
            <a:rect l="l" t="t" r="r" b="b"/>
            <a:pathLst>
              <a:path w="1292225" h="901700">
                <a:moveTo>
                  <a:pt x="1292078" y="901573"/>
                </a:moveTo>
                <a:lnTo>
                  <a:pt x="0" y="901573"/>
                </a:lnTo>
                <a:lnTo>
                  <a:pt x="8182" y="886920"/>
                </a:lnTo>
                <a:lnTo>
                  <a:pt x="30312" y="848949"/>
                </a:lnTo>
                <a:lnTo>
                  <a:pt x="53368" y="811532"/>
                </a:lnTo>
                <a:lnTo>
                  <a:pt x="77334" y="774693"/>
                </a:lnTo>
                <a:lnTo>
                  <a:pt x="102198" y="738453"/>
                </a:lnTo>
                <a:lnTo>
                  <a:pt x="127943" y="702834"/>
                </a:lnTo>
                <a:lnTo>
                  <a:pt x="154555" y="667857"/>
                </a:lnTo>
                <a:lnTo>
                  <a:pt x="182017" y="633544"/>
                </a:lnTo>
                <a:lnTo>
                  <a:pt x="210313" y="599916"/>
                </a:lnTo>
                <a:lnTo>
                  <a:pt x="239426" y="566992"/>
                </a:lnTo>
                <a:lnTo>
                  <a:pt x="269338" y="534792"/>
                </a:lnTo>
                <a:lnTo>
                  <a:pt x="300031" y="503336"/>
                </a:lnTo>
                <a:lnTo>
                  <a:pt x="331487" y="472643"/>
                </a:lnTo>
                <a:lnTo>
                  <a:pt x="363686" y="442731"/>
                </a:lnTo>
                <a:lnTo>
                  <a:pt x="396610" y="413618"/>
                </a:lnTo>
                <a:lnTo>
                  <a:pt x="430239" y="385323"/>
                </a:lnTo>
                <a:lnTo>
                  <a:pt x="464552" y="357860"/>
                </a:lnTo>
                <a:lnTo>
                  <a:pt x="499528" y="331249"/>
                </a:lnTo>
                <a:lnTo>
                  <a:pt x="535147" y="305503"/>
                </a:lnTo>
                <a:lnTo>
                  <a:pt x="571387" y="280640"/>
                </a:lnTo>
                <a:lnTo>
                  <a:pt x="608227" y="256673"/>
                </a:lnTo>
                <a:lnTo>
                  <a:pt x="645643" y="233618"/>
                </a:lnTo>
                <a:lnTo>
                  <a:pt x="683614" y="211488"/>
                </a:lnTo>
                <a:lnTo>
                  <a:pt x="722117" y="190296"/>
                </a:lnTo>
                <a:lnTo>
                  <a:pt x="761128" y="170056"/>
                </a:lnTo>
                <a:lnTo>
                  <a:pt x="800624" y="150779"/>
                </a:lnTo>
                <a:lnTo>
                  <a:pt x="840581" y="132477"/>
                </a:lnTo>
                <a:lnTo>
                  <a:pt x="880976" y="115161"/>
                </a:lnTo>
                <a:lnTo>
                  <a:pt x="921783" y="98842"/>
                </a:lnTo>
                <a:lnTo>
                  <a:pt x="962978" y="83529"/>
                </a:lnTo>
                <a:lnTo>
                  <a:pt x="1004537" y="69232"/>
                </a:lnTo>
                <a:lnTo>
                  <a:pt x="1046434" y="55959"/>
                </a:lnTo>
                <a:lnTo>
                  <a:pt x="1088644" y="43719"/>
                </a:lnTo>
                <a:lnTo>
                  <a:pt x="1131142" y="32517"/>
                </a:lnTo>
                <a:lnTo>
                  <a:pt x="1173902" y="22363"/>
                </a:lnTo>
                <a:lnTo>
                  <a:pt x="1216899" y="13260"/>
                </a:lnTo>
                <a:lnTo>
                  <a:pt x="1260105" y="5216"/>
                </a:lnTo>
                <a:lnTo>
                  <a:pt x="1292078" y="0"/>
                </a:lnTo>
                <a:lnTo>
                  <a:pt x="1292078" y="901573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2" descr="내 사진으로 뭐하는 짓이야…카톡 프로필 내리는 사람들 : 네이트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5" b="19977"/>
          <a:stretch/>
        </p:blipFill>
        <p:spPr bwMode="auto">
          <a:xfrm>
            <a:off x="1169757" y="3729917"/>
            <a:ext cx="2716443" cy="270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7"/>
          <p:cNvSpPr txBox="1"/>
          <p:nvPr/>
        </p:nvSpPr>
        <p:spPr>
          <a:xfrm>
            <a:off x="13145917" y="4629476"/>
            <a:ext cx="3850004" cy="909864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575"/>
              </a:spcBef>
            </a:pPr>
            <a:r>
              <a:rPr lang="ko-KR" altLang="en-US" sz="4600" spc="-140" dirty="0" smtClean="0">
                <a:solidFill>
                  <a:srgbClr val="F0F9F1"/>
                </a:solidFill>
                <a:latin typeface="나눔고딕" pitchFamily="50" charset="-127"/>
                <a:cs typeface="나눔고딕"/>
              </a:rPr>
              <a:t>총괄</a:t>
            </a:r>
            <a:endParaRPr sz="2150" dirty="0">
              <a:latin typeface="나눔고딕"/>
              <a:cs typeface="나눔고딕"/>
            </a:endParaRPr>
          </a:p>
        </p:txBody>
      </p:sp>
      <p:sp>
        <p:nvSpPr>
          <p:cNvPr id="21" name="object 6"/>
          <p:cNvSpPr txBox="1">
            <a:spLocks/>
          </p:cNvSpPr>
          <p:nvPr/>
        </p:nvSpPr>
        <p:spPr>
          <a:xfrm>
            <a:off x="471708" y="1002944"/>
            <a:ext cx="17335500" cy="931922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4400" spc="-145" dirty="0">
                <a:latin typeface="나눔고딕 ExtraBold" pitchFamily="50" charset="-127"/>
                <a:ea typeface="나눔고딕 ExtraBold" pitchFamily="50" charset="-127"/>
              </a:rPr>
              <a:t>프로젝트 팀 구성 및 역할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구성 및 역할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5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206924" y="0"/>
            <a:ext cx="3404870" cy="1235075"/>
          </a:xfrm>
          <a:custGeom>
            <a:avLst/>
            <a:gdLst/>
            <a:ahLst/>
            <a:cxnLst/>
            <a:rect l="l" t="t" r="r" b="b"/>
            <a:pathLst>
              <a:path w="3404869" h="1235075">
                <a:moveTo>
                  <a:pt x="1702170" y="1234710"/>
                </a:moveTo>
                <a:lnTo>
                  <a:pt x="1658224" y="1234171"/>
                </a:lnTo>
                <a:lnTo>
                  <a:pt x="1614305" y="1232553"/>
                </a:lnTo>
                <a:lnTo>
                  <a:pt x="1570438" y="1229858"/>
                </a:lnTo>
                <a:lnTo>
                  <a:pt x="1526651" y="1226087"/>
                </a:lnTo>
                <a:lnTo>
                  <a:pt x="1482969" y="1221243"/>
                </a:lnTo>
                <a:lnTo>
                  <a:pt x="1439420" y="1215328"/>
                </a:lnTo>
                <a:lnTo>
                  <a:pt x="1396029" y="1208346"/>
                </a:lnTo>
                <a:lnTo>
                  <a:pt x="1352822" y="1200302"/>
                </a:lnTo>
                <a:lnTo>
                  <a:pt x="1309826" y="1191199"/>
                </a:lnTo>
                <a:lnTo>
                  <a:pt x="1267066" y="1181045"/>
                </a:lnTo>
                <a:lnTo>
                  <a:pt x="1224568" y="1169844"/>
                </a:lnTo>
                <a:lnTo>
                  <a:pt x="1182358" y="1157603"/>
                </a:lnTo>
                <a:lnTo>
                  <a:pt x="1140461" y="1144330"/>
                </a:lnTo>
                <a:lnTo>
                  <a:pt x="1098902" y="1130032"/>
                </a:lnTo>
                <a:lnTo>
                  <a:pt x="1057706" y="1114720"/>
                </a:lnTo>
                <a:lnTo>
                  <a:pt x="1016899" y="1098401"/>
                </a:lnTo>
                <a:lnTo>
                  <a:pt x="976505" y="1081085"/>
                </a:lnTo>
                <a:lnTo>
                  <a:pt x="936548" y="1062783"/>
                </a:lnTo>
                <a:lnTo>
                  <a:pt x="897051" y="1043506"/>
                </a:lnTo>
                <a:lnTo>
                  <a:pt x="858040" y="1023266"/>
                </a:lnTo>
                <a:lnTo>
                  <a:pt x="819538" y="1002074"/>
                </a:lnTo>
                <a:lnTo>
                  <a:pt x="781567" y="979944"/>
                </a:lnTo>
                <a:lnTo>
                  <a:pt x="744150" y="956889"/>
                </a:lnTo>
                <a:lnTo>
                  <a:pt x="707311" y="932922"/>
                </a:lnTo>
                <a:lnTo>
                  <a:pt x="671071" y="908059"/>
                </a:lnTo>
                <a:lnTo>
                  <a:pt x="635452" y="882313"/>
                </a:lnTo>
                <a:lnTo>
                  <a:pt x="600475" y="855702"/>
                </a:lnTo>
                <a:lnTo>
                  <a:pt x="566162" y="828239"/>
                </a:lnTo>
                <a:lnTo>
                  <a:pt x="532534" y="799944"/>
                </a:lnTo>
                <a:lnTo>
                  <a:pt x="499610" y="770831"/>
                </a:lnTo>
                <a:lnTo>
                  <a:pt x="467410" y="740919"/>
                </a:lnTo>
                <a:lnTo>
                  <a:pt x="435954" y="710226"/>
                </a:lnTo>
                <a:lnTo>
                  <a:pt x="405261" y="678770"/>
                </a:lnTo>
                <a:lnTo>
                  <a:pt x="375349" y="646570"/>
                </a:lnTo>
                <a:lnTo>
                  <a:pt x="346237" y="613646"/>
                </a:lnTo>
                <a:lnTo>
                  <a:pt x="317941" y="580018"/>
                </a:lnTo>
                <a:lnTo>
                  <a:pt x="290479" y="545705"/>
                </a:lnTo>
                <a:lnTo>
                  <a:pt x="263867" y="510728"/>
                </a:lnTo>
                <a:lnTo>
                  <a:pt x="238121" y="475109"/>
                </a:lnTo>
                <a:lnTo>
                  <a:pt x="213258" y="438869"/>
                </a:lnTo>
                <a:lnTo>
                  <a:pt x="189291" y="402030"/>
                </a:lnTo>
                <a:lnTo>
                  <a:pt x="166236" y="364613"/>
                </a:lnTo>
                <a:lnTo>
                  <a:pt x="144106" y="326642"/>
                </a:lnTo>
                <a:lnTo>
                  <a:pt x="122914" y="288140"/>
                </a:lnTo>
                <a:lnTo>
                  <a:pt x="102674" y="249129"/>
                </a:lnTo>
                <a:lnTo>
                  <a:pt x="83397" y="209633"/>
                </a:lnTo>
                <a:lnTo>
                  <a:pt x="65095" y="169675"/>
                </a:lnTo>
                <a:lnTo>
                  <a:pt x="47779" y="129281"/>
                </a:lnTo>
                <a:lnTo>
                  <a:pt x="31460" y="88474"/>
                </a:lnTo>
                <a:lnTo>
                  <a:pt x="16148" y="47279"/>
                </a:lnTo>
                <a:lnTo>
                  <a:pt x="0" y="0"/>
                </a:lnTo>
                <a:lnTo>
                  <a:pt x="3404341" y="0"/>
                </a:lnTo>
                <a:lnTo>
                  <a:pt x="3388193" y="47279"/>
                </a:lnTo>
                <a:lnTo>
                  <a:pt x="3372880" y="88474"/>
                </a:lnTo>
                <a:lnTo>
                  <a:pt x="3356561" y="129281"/>
                </a:lnTo>
                <a:lnTo>
                  <a:pt x="3339245" y="169675"/>
                </a:lnTo>
                <a:lnTo>
                  <a:pt x="3320943" y="209633"/>
                </a:lnTo>
                <a:lnTo>
                  <a:pt x="3301667" y="249129"/>
                </a:lnTo>
                <a:lnTo>
                  <a:pt x="3281426" y="288140"/>
                </a:lnTo>
                <a:lnTo>
                  <a:pt x="3260235" y="326642"/>
                </a:lnTo>
                <a:lnTo>
                  <a:pt x="3238104" y="364613"/>
                </a:lnTo>
                <a:lnTo>
                  <a:pt x="3215049" y="402030"/>
                </a:lnTo>
                <a:lnTo>
                  <a:pt x="3191082" y="438869"/>
                </a:lnTo>
                <a:lnTo>
                  <a:pt x="3166219" y="475109"/>
                </a:lnTo>
                <a:lnTo>
                  <a:pt x="3140473" y="510728"/>
                </a:lnTo>
                <a:lnTo>
                  <a:pt x="3113862" y="545705"/>
                </a:lnTo>
                <a:lnTo>
                  <a:pt x="3086400" y="580018"/>
                </a:lnTo>
                <a:lnTo>
                  <a:pt x="3058104" y="613646"/>
                </a:lnTo>
                <a:lnTo>
                  <a:pt x="3028991" y="646570"/>
                </a:lnTo>
                <a:lnTo>
                  <a:pt x="2999079" y="678770"/>
                </a:lnTo>
                <a:lnTo>
                  <a:pt x="2968386" y="710226"/>
                </a:lnTo>
                <a:lnTo>
                  <a:pt x="2936930" y="740919"/>
                </a:lnTo>
                <a:lnTo>
                  <a:pt x="2904731" y="770831"/>
                </a:lnTo>
                <a:lnTo>
                  <a:pt x="2871806" y="799944"/>
                </a:lnTo>
                <a:lnTo>
                  <a:pt x="2838178" y="828239"/>
                </a:lnTo>
                <a:lnTo>
                  <a:pt x="2803865" y="855702"/>
                </a:lnTo>
                <a:lnTo>
                  <a:pt x="2768889" y="882313"/>
                </a:lnTo>
                <a:lnTo>
                  <a:pt x="2733270" y="908059"/>
                </a:lnTo>
                <a:lnTo>
                  <a:pt x="2697029" y="932922"/>
                </a:lnTo>
                <a:lnTo>
                  <a:pt x="2660190" y="956889"/>
                </a:lnTo>
                <a:lnTo>
                  <a:pt x="2622774" y="979944"/>
                </a:lnTo>
                <a:lnTo>
                  <a:pt x="2584803" y="1002074"/>
                </a:lnTo>
                <a:lnTo>
                  <a:pt x="2546300" y="1023266"/>
                </a:lnTo>
                <a:lnTo>
                  <a:pt x="2507289" y="1043506"/>
                </a:lnTo>
                <a:lnTo>
                  <a:pt x="2467793" y="1062783"/>
                </a:lnTo>
                <a:lnTo>
                  <a:pt x="2427836" y="1081085"/>
                </a:lnTo>
                <a:lnTo>
                  <a:pt x="2387441" y="1098401"/>
                </a:lnTo>
                <a:lnTo>
                  <a:pt x="2346634" y="1114720"/>
                </a:lnTo>
                <a:lnTo>
                  <a:pt x="2305439" y="1130032"/>
                </a:lnTo>
                <a:lnTo>
                  <a:pt x="2263880" y="1144329"/>
                </a:lnTo>
                <a:lnTo>
                  <a:pt x="2221983" y="1157602"/>
                </a:lnTo>
                <a:lnTo>
                  <a:pt x="2179773" y="1169843"/>
                </a:lnTo>
                <a:lnTo>
                  <a:pt x="2137275" y="1181045"/>
                </a:lnTo>
                <a:lnTo>
                  <a:pt x="2094515" y="1191199"/>
                </a:lnTo>
                <a:lnTo>
                  <a:pt x="2051518" y="1200302"/>
                </a:lnTo>
                <a:lnTo>
                  <a:pt x="2008312" y="1208346"/>
                </a:lnTo>
                <a:lnTo>
                  <a:pt x="1964921" y="1215328"/>
                </a:lnTo>
                <a:lnTo>
                  <a:pt x="1921371" y="1221243"/>
                </a:lnTo>
                <a:lnTo>
                  <a:pt x="1877690" y="1226087"/>
                </a:lnTo>
                <a:lnTo>
                  <a:pt x="1833902" y="1229858"/>
                </a:lnTo>
                <a:lnTo>
                  <a:pt x="1790036" y="1232553"/>
                </a:lnTo>
                <a:lnTo>
                  <a:pt x="1746116" y="1234171"/>
                </a:lnTo>
                <a:lnTo>
                  <a:pt x="1702170" y="1234710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95921" y="9385426"/>
            <a:ext cx="1292225" cy="901700"/>
          </a:xfrm>
          <a:custGeom>
            <a:avLst/>
            <a:gdLst/>
            <a:ahLst/>
            <a:cxnLst/>
            <a:rect l="l" t="t" r="r" b="b"/>
            <a:pathLst>
              <a:path w="1292225" h="901700">
                <a:moveTo>
                  <a:pt x="1292078" y="901573"/>
                </a:moveTo>
                <a:lnTo>
                  <a:pt x="0" y="901573"/>
                </a:lnTo>
                <a:lnTo>
                  <a:pt x="8182" y="886920"/>
                </a:lnTo>
                <a:lnTo>
                  <a:pt x="30312" y="848949"/>
                </a:lnTo>
                <a:lnTo>
                  <a:pt x="53368" y="811532"/>
                </a:lnTo>
                <a:lnTo>
                  <a:pt x="77334" y="774693"/>
                </a:lnTo>
                <a:lnTo>
                  <a:pt x="102198" y="738453"/>
                </a:lnTo>
                <a:lnTo>
                  <a:pt x="127943" y="702834"/>
                </a:lnTo>
                <a:lnTo>
                  <a:pt x="154555" y="667857"/>
                </a:lnTo>
                <a:lnTo>
                  <a:pt x="182017" y="633544"/>
                </a:lnTo>
                <a:lnTo>
                  <a:pt x="210313" y="599916"/>
                </a:lnTo>
                <a:lnTo>
                  <a:pt x="239426" y="566992"/>
                </a:lnTo>
                <a:lnTo>
                  <a:pt x="269338" y="534792"/>
                </a:lnTo>
                <a:lnTo>
                  <a:pt x="300031" y="503336"/>
                </a:lnTo>
                <a:lnTo>
                  <a:pt x="331487" y="472643"/>
                </a:lnTo>
                <a:lnTo>
                  <a:pt x="363686" y="442731"/>
                </a:lnTo>
                <a:lnTo>
                  <a:pt x="396610" y="413618"/>
                </a:lnTo>
                <a:lnTo>
                  <a:pt x="430239" y="385323"/>
                </a:lnTo>
                <a:lnTo>
                  <a:pt x="464552" y="357860"/>
                </a:lnTo>
                <a:lnTo>
                  <a:pt x="499528" y="331249"/>
                </a:lnTo>
                <a:lnTo>
                  <a:pt x="535147" y="305503"/>
                </a:lnTo>
                <a:lnTo>
                  <a:pt x="571387" y="280640"/>
                </a:lnTo>
                <a:lnTo>
                  <a:pt x="608227" y="256673"/>
                </a:lnTo>
                <a:lnTo>
                  <a:pt x="645643" y="233618"/>
                </a:lnTo>
                <a:lnTo>
                  <a:pt x="683614" y="211488"/>
                </a:lnTo>
                <a:lnTo>
                  <a:pt x="722117" y="190296"/>
                </a:lnTo>
                <a:lnTo>
                  <a:pt x="761128" y="170056"/>
                </a:lnTo>
                <a:lnTo>
                  <a:pt x="800624" y="150779"/>
                </a:lnTo>
                <a:lnTo>
                  <a:pt x="840581" y="132477"/>
                </a:lnTo>
                <a:lnTo>
                  <a:pt x="880976" y="115161"/>
                </a:lnTo>
                <a:lnTo>
                  <a:pt x="921783" y="98842"/>
                </a:lnTo>
                <a:lnTo>
                  <a:pt x="962978" y="83529"/>
                </a:lnTo>
                <a:lnTo>
                  <a:pt x="1004537" y="69232"/>
                </a:lnTo>
                <a:lnTo>
                  <a:pt x="1046434" y="55959"/>
                </a:lnTo>
                <a:lnTo>
                  <a:pt x="1088644" y="43719"/>
                </a:lnTo>
                <a:lnTo>
                  <a:pt x="1131142" y="32517"/>
                </a:lnTo>
                <a:lnTo>
                  <a:pt x="1173902" y="22363"/>
                </a:lnTo>
                <a:lnTo>
                  <a:pt x="1216899" y="13260"/>
                </a:lnTo>
                <a:lnTo>
                  <a:pt x="1260105" y="5216"/>
                </a:lnTo>
                <a:lnTo>
                  <a:pt x="1292078" y="0"/>
                </a:lnTo>
                <a:lnTo>
                  <a:pt x="1292078" y="901573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 txBox="1">
            <a:spLocks/>
          </p:cNvSpPr>
          <p:nvPr/>
        </p:nvSpPr>
        <p:spPr>
          <a:xfrm>
            <a:off x="471708" y="1002944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3.1.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프로젝트 </a:t>
            </a:r>
            <a:r>
              <a:rPr lang="ko-KR" altLang="en-US" sz="4400" spc="-145" dirty="0">
                <a:latin typeface="나눔고딕 ExtraBold" pitchFamily="50" charset="-127"/>
                <a:ea typeface="나눔고딕 ExtraBold" pitchFamily="50" charset="-127"/>
              </a:rPr>
              <a:t>수행 절차 및 방법 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3200" b="1" spc="-145" dirty="0">
                <a:latin typeface="나눔고딕 ExtraBold" pitchFamily="50" charset="-127"/>
                <a:ea typeface="나눔고딕 ExtraBold" pitchFamily="50" charset="-127"/>
              </a:rPr>
              <a:t>수행 절차 및 방법 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object 7"/>
          <p:cNvSpPr/>
          <p:nvPr/>
        </p:nvSpPr>
        <p:spPr>
          <a:xfrm>
            <a:off x="1548000" y="3238499"/>
            <a:ext cx="15192000" cy="45719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2"/>
          <p:cNvSpPr/>
          <p:nvPr/>
        </p:nvSpPr>
        <p:spPr>
          <a:xfrm>
            <a:off x="8041760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90" name="object 12"/>
          <p:cNvSpPr/>
          <p:nvPr/>
        </p:nvSpPr>
        <p:spPr>
          <a:xfrm>
            <a:off x="4557413" y="2746102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10330608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5104677"/>
                </a:moveTo>
                <a:lnTo>
                  <a:pt x="0" y="5762624"/>
                </a:lnTo>
              </a:path>
              <a:path h="5762625">
                <a:moveTo>
                  <a:pt x="0" y="0"/>
                </a:moveTo>
                <a:lnTo>
                  <a:pt x="0" y="4514127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2217489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2214356"/>
                </a:moveTo>
                <a:lnTo>
                  <a:pt x="0" y="5762624"/>
                </a:lnTo>
              </a:path>
              <a:path h="5762625">
                <a:moveTo>
                  <a:pt x="0" y="1558196"/>
                </a:moveTo>
                <a:lnTo>
                  <a:pt x="0" y="1623806"/>
                </a:lnTo>
              </a:path>
              <a:path h="5762625">
                <a:moveTo>
                  <a:pt x="0" y="0"/>
                </a:moveTo>
                <a:lnTo>
                  <a:pt x="0" y="967646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6897336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12619456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32" name="object 28"/>
          <p:cNvSpPr/>
          <p:nvPr/>
        </p:nvSpPr>
        <p:spPr>
          <a:xfrm>
            <a:off x="2211915" y="3252148"/>
            <a:ext cx="2354716" cy="590550"/>
          </a:xfrm>
          <a:custGeom>
            <a:avLst/>
            <a:gdLst/>
            <a:ahLst/>
            <a:cxnLst/>
            <a:rect l="l" t="t" r="r" b="b"/>
            <a:pathLst>
              <a:path w="3143250" h="590550">
                <a:moveTo>
                  <a:pt x="31432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3143249" y="0"/>
                </a:lnTo>
                <a:lnTo>
                  <a:pt x="3143249" y="590549"/>
                </a:lnTo>
                <a:close/>
              </a:path>
            </a:pathLst>
          </a:custGeom>
          <a:solidFill>
            <a:srgbClr val="168AAC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33" name="object 29"/>
          <p:cNvSpPr txBox="1"/>
          <p:nvPr/>
        </p:nvSpPr>
        <p:spPr>
          <a:xfrm>
            <a:off x="2211916" y="3416297"/>
            <a:ext cx="2354716" cy="262251"/>
          </a:xfrm>
          <a:prstGeom prst="rect">
            <a:avLst/>
          </a:prstGeom>
          <a:effectLst/>
        </p:spPr>
        <p:txBody>
          <a:bodyPr vert="horz" wrap="square" lIns="0" tIns="1587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ko-KR" altLang="en-US" sz="1600" b="1" dirty="0" smtClean="0">
                <a:solidFill>
                  <a:srgbClr val="14283C"/>
                </a:solidFill>
                <a:latin typeface="+mj-lt"/>
                <a:cs typeface="나눔고딕"/>
              </a:rPr>
              <a:t>요구 분석 및 설계</a:t>
            </a:r>
            <a:endParaRPr sz="1600" b="1" dirty="0" smtClean="0">
              <a:solidFill>
                <a:srgbClr val="14283C"/>
              </a:solidFill>
              <a:latin typeface="+mj-lt"/>
              <a:cs typeface="나눔고딕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245389" y="2766673"/>
            <a:ext cx="22813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j-lt"/>
              </a:rPr>
              <a:t>03.11 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화 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~ 03.12 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수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581542" y="2766673"/>
            <a:ext cx="22813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03.13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목 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~ 03.18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화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17697" y="2766673"/>
            <a:ext cx="112086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03.19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수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015245" y="2766673"/>
            <a:ext cx="22813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03.20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목 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~ 03.21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금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351399" y="2766673"/>
            <a:ext cx="22813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03.24 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월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~ 03.25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화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643671" y="2766673"/>
            <a:ext cx="10935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03.26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수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bject 12"/>
          <p:cNvSpPr/>
          <p:nvPr/>
        </p:nvSpPr>
        <p:spPr>
          <a:xfrm>
            <a:off x="2217488" y="2705098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36" name="object 28"/>
          <p:cNvSpPr/>
          <p:nvPr/>
        </p:nvSpPr>
        <p:spPr>
          <a:xfrm>
            <a:off x="3379384" y="3855124"/>
            <a:ext cx="3531600" cy="1073455"/>
          </a:xfrm>
          <a:custGeom>
            <a:avLst/>
            <a:gdLst/>
            <a:ahLst/>
            <a:cxnLst/>
            <a:rect l="l" t="t" r="r" b="b"/>
            <a:pathLst>
              <a:path w="3143250" h="590550">
                <a:moveTo>
                  <a:pt x="31432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3143249" y="0"/>
                </a:lnTo>
                <a:lnTo>
                  <a:pt x="3143249" y="590549"/>
                </a:lnTo>
                <a:close/>
              </a:path>
            </a:pathLst>
          </a:custGeom>
          <a:solidFill>
            <a:srgbClr val="369FA4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2" name="직사각형 1"/>
          <p:cNvSpPr/>
          <p:nvPr/>
        </p:nvSpPr>
        <p:spPr>
          <a:xfrm>
            <a:off x="3379383" y="3969940"/>
            <a:ext cx="3538313" cy="843821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altLang="ko-KR" sz="1600" b="1" dirty="0" smtClean="0">
                <a:solidFill>
                  <a:srgbClr val="14283C"/>
                </a:solidFill>
                <a:cs typeface="나눔고딕"/>
              </a:rPr>
              <a:t>1</a:t>
            </a: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차 기능 구현 </a:t>
            </a:r>
            <a:endParaRPr lang="en-US" altLang="ko-KR" sz="1600" b="1" dirty="0" smtClean="0">
              <a:solidFill>
                <a:srgbClr val="14283C"/>
              </a:solidFill>
              <a:cs typeface="나눔고딕"/>
            </a:endParaRPr>
          </a:p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altLang="ko-KR" sz="1600" b="1" dirty="0" smtClean="0">
                <a:solidFill>
                  <a:srgbClr val="14283C"/>
                </a:solidFill>
                <a:cs typeface="나눔고딕"/>
              </a:rPr>
              <a:t>(Query Maker, Scan Image, Encoder Tool)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6052729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43" name="object 12"/>
          <p:cNvSpPr/>
          <p:nvPr/>
        </p:nvSpPr>
        <p:spPr>
          <a:xfrm>
            <a:off x="13763880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13807728" y="2766673"/>
            <a:ext cx="22813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03.27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목 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~ 03.31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월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object 12"/>
          <p:cNvSpPr/>
          <p:nvPr/>
        </p:nvSpPr>
        <p:spPr>
          <a:xfrm>
            <a:off x="10330608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28" name="object 24"/>
          <p:cNvSpPr/>
          <p:nvPr/>
        </p:nvSpPr>
        <p:spPr>
          <a:xfrm>
            <a:off x="6870572" y="4914931"/>
            <a:ext cx="1177200" cy="590550"/>
          </a:xfrm>
          <a:custGeom>
            <a:avLst/>
            <a:gdLst/>
            <a:ahLst/>
            <a:cxnLst/>
            <a:rect l="l" t="t" r="r" b="b"/>
            <a:pathLst>
              <a:path w="3714750" h="590550">
                <a:moveTo>
                  <a:pt x="37147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3714749" y="0"/>
                </a:lnTo>
                <a:lnTo>
                  <a:pt x="3714749" y="590549"/>
                </a:lnTo>
                <a:close/>
              </a:path>
            </a:pathLst>
          </a:custGeom>
          <a:solidFill>
            <a:srgbClr val="56B49D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40" name="직사각형 39"/>
          <p:cNvSpPr/>
          <p:nvPr/>
        </p:nvSpPr>
        <p:spPr>
          <a:xfrm>
            <a:off x="6862937" y="4913589"/>
            <a:ext cx="1184835" cy="584775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중간 점검 및 발표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  <p:sp>
        <p:nvSpPr>
          <p:cNvPr id="38" name="object 24"/>
          <p:cNvSpPr/>
          <p:nvPr/>
        </p:nvSpPr>
        <p:spPr>
          <a:xfrm>
            <a:off x="7996999" y="5505481"/>
            <a:ext cx="2354400" cy="590550"/>
          </a:xfrm>
          <a:custGeom>
            <a:avLst/>
            <a:gdLst/>
            <a:ahLst/>
            <a:cxnLst/>
            <a:rect l="l" t="t" r="r" b="b"/>
            <a:pathLst>
              <a:path w="3714750" h="590550">
                <a:moveTo>
                  <a:pt x="37147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3714749" y="0"/>
                </a:lnTo>
                <a:lnTo>
                  <a:pt x="3714749" y="590549"/>
                </a:lnTo>
                <a:close/>
              </a:path>
            </a:pathLst>
          </a:custGeom>
          <a:solidFill>
            <a:srgbClr val="76C995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41" name="직사각형 40"/>
          <p:cNvSpPr/>
          <p:nvPr/>
        </p:nvSpPr>
        <p:spPr>
          <a:xfrm>
            <a:off x="7985031" y="5631479"/>
            <a:ext cx="2389707" cy="338554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피드백 개선 및 기능 보완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  <p:sp>
        <p:nvSpPr>
          <p:cNvPr id="30" name="object 26"/>
          <p:cNvSpPr/>
          <p:nvPr/>
        </p:nvSpPr>
        <p:spPr>
          <a:xfrm>
            <a:off x="9103064" y="6082383"/>
            <a:ext cx="3531600" cy="1180800"/>
          </a:xfrm>
          <a:custGeom>
            <a:avLst/>
            <a:gdLst/>
            <a:ahLst/>
            <a:cxnLst/>
            <a:rect l="l" t="t" r="r" b="b"/>
            <a:pathLst>
              <a:path w="4695825" h="590550">
                <a:moveTo>
                  <a:pt x="4695824" y="590549"/>
                </a:moveTo>
                <a:lnTo>
                  <a:pt x="0" y="590549"/>
                </a:lnTo>
                <a:lnTo>
                  <a:pt x="0" y="0"/>
                </a:lnTo>
                <a:lnTo>
                  <a:pt x="4695824" y="0"/>
                </a:lnTo>
                <a:lnTo>
                  <a:pt x="4695824" y="590549"/>
                </a:lnTo>
                <a:close/>
              </a:path>
            </a:pathLst>
          </a:custGeom>
          <a:solidFill>
            <a:srgbClr val="96D59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45" name="object 24"/>
          <p:cNvSpPr/>
          <p:nvPr/>
        </p:nvSpPr>
        <p:spPr>
          <a:xfrm>
            <a:off x="12600296" y="7248981"/>
            <a:ext cx="1177200" cy="590550"/>
          </a:xfrm>
          <a:custGeom>
            <a:avLst/>
            <a:gdLst/>
            <a:ahLst/>
            <a:cxnLst/>
            <a:rect l="l" t="t" r="r" b="b"/>
            <a:pathLst>
              <a:path w="3714750" h="590550">
                <a:moveTo>
                  <a:pt x="37147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3714749" y="0"/>
                </a:lnTo>
                <a:lnTo>
                  <a:pt x="3714749" y="590549"/>
                </a:lnTo>
                <a:close/>
              </a:path>
            </a:pathLst>
          </a:custGeom>
          <a:solidFill>
            <a:srgbClr val="A5DC8D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24" name="object 16"/>
          <p:cNvSpPr/>
          <p:nvPr/>
        </p:nvSpPr>
        <p:spPr>
          <a:xfrm>
            <a:off x="13722936" y="7853179"/>
            <a:ext cx="2354400" cy="590550"/>
          </a:xfrm>
          <a:custGeom>
            <a:avLst/>
            <a:gdLst/>
            <a:ahLst/>
            <a:cxnLst/>
            <a:rect l="l" t="t" r="r" b="b"/>
            <a:pathLst>
              <a:path w="2343150" h="590550">
                <a:moveTo>
                  <a:pt x="23431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2343149" y="0"/>
                </a:lnTo>
                <a:lnTo>
                  <a:pt x="2343149" y="590549"/>
                </a:lnTo>
                <a:close/>
              </a:path>
            </a:pathLst>
          </a:custGeom>
          <a:solidFill>
            <a:srgbClr val="B4E38B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34" name="직사각형 33"/>
          <p:cNvSpPr/>
          <p:nvPr/>
        </p:nvSpPr>
        <p:spPr>
          <a:xfrm>
            <a:off x="9109143" y="6373983"/>
            <a:ext cx="3531611" cy="597599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altLang="ko-KR" sz="1600" b="1" dirty="0" smtClean="0">
                <a:solidFill>
                  <a:srgbClr val="14283C"/>
                </a:solidFill>
                <a:cs typeface="나눔고딕"/>
              </a:rPr>
              <a:t>2</a:t>
            </a: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차 기능 구현 </a:t>
            </a:r>
            <a:endParaRPr lang="en-US" altLang="ko-KR" sz="1600" b="1" dirty="0" smtClean="0">
              <a:solidFill>
                <a:srgbClr val="14283C"/>
              </a:solidFill>
              <a:cs typeface="나눔고딕"/>
            </a:endParaRPr>
          </a:p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altLang="ko-KR" sz="1600" b="1" dirty="0" smtClean="0">
                <a:solidFill>
                  <a:srgbClr val="14283C"/>
                </a:solidFill>
                <a:cs typeface="나눔고딕"/>
              </a:rPr>
              <a:t>(Color Mixer, JSON Repair)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600296" y="7248981"/>
            <a:ext cx="1177200" cy="584775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중간 점검 및 발표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  <p:sp>
        <p:nvSpPr>
          <p:cNvPr id="25" name="object 21"/>
          <p:cNvSpPr txBox="1"/>
          <p:nvPr/>
        </p:nvSpPr>
        <p:spPr>
          <a:xfrm>
            <a:off x="13727538" y="8003680"/>
            <a:ext cx="2336150" cy="262251"/>
          </a:xfrm>
          <a:prstGeom prst="rect">
            <a:avLst/>
          </a:prstGeom>
          <a:effectLst/>
        </p:spPr>
        <p:txBody>
          <a:bodyPr vert="horz" wrap="square" lIns="0" tIns="1587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피드백 개선 및 발표 준비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3380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206924" y="0"/>
            <a:ext cx="3404870" cy="1235075"/>
          </a:xfrm>
          <a:custGeom>
            <a:avLst/>
            <a:gdLst/>
            <a:ahLst/>
            <a:cxnLst/>
            <a:rect l="l" t="t" r="r" b="b"/>
            <a:pathLst>
              <a:path w="3404869" h="1235075">
                <a:moveTo>
                  <a:pt x="1702170" y="1234710"/>
                </a:moveTo>
                <a:lnTo>
                  <a:pt x="1658224" y="1234171"/>
                </a:lnTo>
                <a:lnTo>
                  <a:pt x="1614305" y="1232553"/>
                </a:lnTo>
                <a:lnTo>
                  <a:pt x="1570438" y="1229858"/>
                </a:lnTo>
                <a:lnTo>
                  <a:pt x="1526651" y="1226087"/>
                </a:lnTo>
                <a:lnTo>
                  <a:pt x="1482969" y="1221243"/>
                </a:lnTo>
                <a:lnTo>
                  <a:pt x="1439420" y="1215328"/>
                </a:lnTo>
                <a:lnTo>
                  <a:pt x="1396029" y="1208346"/>
                </a:lnTo>
                <a:lnTo>
                  <a:pt x="1352822" y="1200302"/>
                </a:lnTo>
                <a:lnTo>
                  <a:pt x="1309826" y="1191199"/>
                </a:lnTo>
                <a:lnTo>
                  <a:pt x="1267066" y="1181045"/>
                </a:lnTo>
                <a:lnTo>
                  <a:pt x="1224568" y="1169844"/>
                </a:lnTo>
                <a:lnTo>
                  <a:pt x="1182358" y="1157603"/>
                </a:lnTo>
                <a:lnTo>
                  <a:pt x="1140461" y="1144330"/>
                </a:lnTo>
                <a:lnTo>
                  <a:pt x="1098902" y="1130032"/>
                </a:lnTo>
                <a:lnTo>
                  <a:pt x="1057706" y="1114720"/>
                </a:lnTo>
                <a:lnTo>
                  <a:pt x="1016899" y="1098401"/>
                </a:lnTo>
                <a:lnTo>
                  <a:pt x="976505" y="1081085"/>
                </a:lnTo>
                <a:lnTo>
                  <a:pt x="936548" y="1062783"/>
                </a:lnTo>
                <a:lnTo>
                  <a:pt x="897051" y="1043506"/>
                </a:lnTo>
                <a:lnTo>
                  <a:pt x="858040" y="1023266"/>
                </a:lnTo>
                <a:lnTo>
                  <a:pt x="819538" y="1002074"/>
                </a:lnTo>
                <a:lnTo>
                  <a:pt x="781567" y="979944"/>
                </a:lnTo>
                <a:lnTo>
                  <a:pt x="744150" y="956889"/>
                </a:lnTo>
                <a:lnTo>
                  <a:pt x="707311" y="932922"/>
                </a:lnTo>
                <a:lnTo>
                  <a:pt x="671071" y="908059"/>
                </a:lnTo>
                <a:lnTo>
                  <a:pt x="635452" y="882313"/>
                </a:lnTo>
                <a:lnTo>
                  <a:pt x="600475" y="855702"/>
                </a:lnTo>
                <a:lnTo>
                  <a:pt x="566162" y="828239"/>
                </a:lnTo>
                <a:lnTo>
                  <a:pt x="532534" y="799944"/>
                </a:lnTo>
                <a:lnTo>
                  <a:pt x="499610" y="770831"/>
                </a:lnTo>
                <a:lnTo>
                  <a:pt x="467410" y="740919"/>
                </a:lnTo>
                <a:lnTo>
                  <a:pt x="435954" y="710226"/>
                </a:lnTo>
                <a:lnTo>
                  <a:pt x="405261" y="678770"/>
                </a:lnTo>
                <a:lnTo>
                  <a:pt x="375349" y="646570"/>
                </a:lnTo>
                <a:lnTo>
                  <a:pt x="346237" y="613646"/>
                </a:lnTo>
                <a:lnTo>
                  <a:pt x="317941" y="580018"/>
                </a:lnTo>
                <a:lnTo>
                  <a:pt x="290479" y="545705"/>
                </a:lnTo>
                <a:lnTo>
                  <a:pt x="263867" y="510728"/>
                </a:lnTo>
                <a:lnTo>
                  <a:pt x="238121" y="475109"/>
                </a:lnTo>
                <a:lnTo>
                  <a:pt x="213258" y="438869"/>
                </a:lnTo>
                <a:lnTo>
                  <a:pt x="189291" y="402030"/>
                </a:lnTo>
                <a:lnTo>
                  <a:pt x="166236" y="364613"/>
                </a:lnTo>
                <a:lnTo>
                  <a:pt x="144106" y="326642"/>
                </a:lnTo>
                <a:lnTo>
                  <a:pt x="122914" y="288140"/>
                </a:lnTo>
                <a:lnTo>
                  <a:pt x="102674" y="249129"/>
                </a:lnTo>
                <a:lnTo>
                  <a:pt x="83397" y="209633"/>
                </a:lnTo>
                <a:lnTo>
                  <a:pt x="65095" y="169675"/>
                </a:lnTo>
                <a:lnTo>
                  <a:pt x="47779" y="129281"/>
                </a:lnTo>
                <a:lnTo>
                  <a:pt x="31460" y="88474"/>
                </a:lnTo>
                <a:lnTo>
                  <a:pt x="16148" y="47279"/>
                </a:lnTo>
                <a:lnTo>
                  <a:pt x="0" y="0"/>
                </a:lnTo>
                <a:lnTo>
                  <a:pt x="3404341" y="0"/>
                </a:lnTo>
                <a:lnTo>
                  <a:pt x="3388193" y="47279"/>
                </a:lnTo>
                <a:lnTo>
                  <a:pt x="3372880" y="88474"/>
                </a:lnTo>
                <a:lnTo>
                  <a:pt x="3356561" y="129281"/>
                </a:lnTo>
                <a:lnTo>
                  <a:pt x="3339245" y="169675"/>
                </a:lnTo>
                <a:lnTo>
                  <a:pt x="3320943" y="209633"/>
                </a:lnTo>
                <a:lnTo>
                  <a:pt x="3301667" y="249129"/>
                </a:lnTo>
                <a:lnTo>
                  <a:pt x="3281426" y="288140"/>
                </a:lnTo>
                <a:lnTo>
                  <a:pt x="3260235" y="326642"/>
                </a:lnTo>
                <a:lnTo>
                  <a:pt x="3238104" y="364613"/>
                </a:lnTo>
                <a:lnTo>
                  <a:pt x="3215049" y="402030"/>
                </a:lnTo>
                <a:lnTo>
                  <a:pt x="3191082" y="438869"/>
                </a:lnTo>
                <a:lnTo>
                  <a:pt x="3166219" y="475109"/>
                </a:lnTo>
                <a:lnTo>
                  <a:pt x="3140473" y="510728"/>
                </a:lnTo>
                <a:lnTo>
                  <a:pt x="3113862" y="545705"/>
                </a:lnTo>
                <a:lnTo>
                  <a:pt x="3086400" y="580018"/>
                </a:lnTo>
                <a:lnTo>
                  <a:pt x="3058104" y="613646"/>
                </a:lnTo>
                <a:lnTo>
                  <a:pt x="3028991" y="646570"/>
                </a:lnTo>
                <a:lnTo>
                  <a:pt x="2999079" y="678770"/>
                </a:lnTo>
                <a:lnTo>
                  <a:pt x="2968386" y="710226"/>
                </a:lnTo>
                <a:lnTo>
                  <a:pt x="2936930" y="740919"/>
                </a:lnTo>
                <a:lnTo>
                  <a:pt x="2904731" y="770831"/>
                </a:lnTo>
                <a:lnTo>
                  <a:pt x="2871806" y="799944"/>
                </a:lnTo>
                <a:lnTo>
                  <a:pt x="2838178" y="828239"/>
                </a:lnTo>
                <a:lnTo>
                  <a:pt x="2803865" y="855702"/>
                </a:lnTo>
                <a:lnTo>
                  <a:pt x="2768889" y="882313"/>
                </a:lnTo>
                <a:lnTo>
                  <a:pt x="2733270" y="908059"/>
                </a:lnTo>
                <a:lnTo>
                  <a:pt x="2697029" y="932922"/>
                </a:lnTo>
                <a:lnTo>
                  <a:pt x="2660190" y="956889"/>
                </a:lnTo>
                <a:lnTo>
                  <a:pt x="2622774" y="979944"/>
                </a:lnTo>
                <a:lnTo>
                  <a:pt x="2584803" y="1002074"/>
                </a:lnTo>
                <a:lnTo>
                  <a:pt x="2546300" y="1023266"/>
                </a:lnTo>
                <a:lnTo>
                  <a:pt x="2507289" y="1043506"/>
                </a:lnTo>
                <a:lnTo>
                  <a:pt x="2467793" y="1062783"/>
                </a:lnTo>
                <a:lnTo>
                  <a:pt x="2427836" y="1081085"/>
                </a:lnTo>
                <a:lnTo>
                  <a:pt x="2387441" y="1098401"/>
                </a:lnTo>
                <a:lnTo>
                  <a:pt x="2346634" y="1114720"/>
                </a:lnTo>
                <a:lnTo>
                  <a:pt x="2305439" y="1130032"/>
                </a:lnTo>
                <a:lnTo>
                  <a:pt x="2263880" y="1144329"/>
                </a:lnTo>
                <a:lnTo>
                  <a:pt x="2221983" y="1157602"/>
                </a:lnTo>
                <a:lnTo>
                  <a:pt x="2179773" y="1169843"/>
                </a:lnTo>
                <a:lnTo>
                  <a:pt x="2137275" y="1181045"/>
                </a:lnTo>
                <a:lnTo>
                  <a:pt x="2094515" y="1191199"/>
                </a:lnTo>
                <a:lnTo>
                  <a:pt x="2051518" y="1200302"/>
                </a:lnTo>
                <a:lnTo>
                  <a:pt x="2008312" y="1208346"/>
                </a:lnTo>
                <a:lnTo>
                  <a:pt x="1964921" y="1215328"/>
                </a:lnTo>
                <a:lnTo>
                  <a:pt x="1921371" y="1221243"/>
                </a:lnTo>
                <a:lnTo>
                  <a:pt x="1877690" y="1226087"/>
                </a:lnTo>
                <a:lnTo>
                  <a:pt x="1833902" y="1229858"/>
                </a:lnTo>
                <a:lnTo>
                  <a:pt x="1790036" y="1232553"/>
                </a:lnTo>
                <a:lnTo>
                  <a:pt x="1746116" y="1234171"/>
                </a:lnTo>
                <a:lnTo>
                  <a:pt x="1702170" y="1234710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95921" y="9385426"/>
            <a:ext cx="1292225" cy="901700"/>
          </a:xfrm>
          <a:custGeom>
            <a:avLst/>
            <a:gdLst/>
            <a:ahLst/>
            <a:cxnLst/>
            <a:rect l="l" t="t" r="r" b="b"/>
            <a:pathLst>
              <a:path w="1292225" h="901700">
                <a:moveTo>
                  <a:pt x="1292078" y="901573"/>
                </a:moveTo>
                <a:lnTo>
                  <a:pt x="0" y="901573"/>
                </a:lnTo>
                <a:lnTo>
                  <a:pt x="8182" y="886920"/>
                </a:lnTo>
                <a:lnTo>
                  <a:pt x="30312" y="848949"/>
                </a:lnTo>
                <a:lnTo>
                  <a:pt x="53368" y="811532"/>
                </a:lnTo>
                <a:lnTo>
                  <a:pt x="77334" y="774693"/>
                </a:lnTo>
                <a:lnTo>
                  <a:pt x="102198" y="738453"/>
                </a:lnTo>
                <a:lnTo>
                  <a:pt x="127943" y="702834"/>
                </a:lnTo>
                <a:lnTo>
                  <a:pt x="154555" y="667857"/>
                </a:lnTo>
                <a:lnTo>
                  <a:pt x="182017" y="633544"/>
                </a:lnTo>
                <a:lnTo>
                  <a:pt x="210313" y="599916"/>
                </a:lnTo>
                <a:lnTo>
                  <a:pt x="239426" y="566992"/>
                </a:lnTo>
                <a:lnTo>
                  <a:pt x="269338" y="534792"/>
                </a:lnTo>
                <a:lnTo>
                  <a:pt x="300031" y="503336"/>
                </a:lnTo>
                <a:lnTo>
                  <a:pt x="331487" y="472643"/>
                </a:lnTo>
                <a:lnTo>
                  <a:pt x="363686" y="442731"/>
                </a:lnTo>
                <a:lnTo>
                  <a:pt x="396610" y="413618"/>
                </a:lnTo>
                <a:lnTo>
                  <a:pt x="430239" y="385323"/>
                </a:lnTo>
                <a:lnTo>
                  <a:pt x="464552" y="357860"/>
                </a:lnTo>
                <a:lnTo>
                  <a:pt x="499528" y="331249"/>
                </a:lnTo>
                <a:lnTo>
                  <a:pt x="535147" y="305503"/>
                </a:lnTo>
                <a:lnTo>
                  <a:pt x="571387" y="280640"/>
                </a:lnTo>
                <a:lnTo>
                  <a:pt x="608227" y="256673"/>
                </a:lnTo>
                <a:lnTo>
                  <a:pt x="645643" y="233618"/>
                </a:lnTo>
                <a:lnTo>
                  <a:pt x="683614" y="211488"/>
                </a:lnTo>
                <a:lnTo>
                  <a:pt x="722117" y="190296"/>
                </a:lnTo>
                <a:lnTo>
                  <a:pt x="761128" y="170056"/>
                </a:lnTo>
                <a:lnTo>
                  <a:pt x="800624" y="150779"/>
                </a:lnTo>
                <a:lnTo>
                  <a:pt x="840581" y="132477"/>
                </a:lnTo>
                <a:lnTo>
                  <a:pt x="880976" y="115161"/>
                </a:lnTo>
                <a:lnTo>
                  <a:pt x="921783" y="98842"/>
                </a:lnTo>
                <a:lnTo>
                  <a:pt x="962978" y="83529"/>
                </a:lnTo>
                <a:lnTo>
                  <a:pt x="1004537" y="69232"/>
                </a:lnTo>
                <a:lnTo>
                  <a:pt x="1046434" y="55959"/>
                </a:lnTo>
                <a:lnTo>
                  <a:pt x="1088644" y="43719"/>
                </a:lnTo>
                <a:lnTo>
                  <a:pt x="1131142" y="32517"/>
                </a:lnTo>
                <a:lnTo>
                  <a:pt x="1173902" y="22363"/>
                </a:lnTo>
                <a:lnTo>
                  <a:pt x="1216899" y="13260"/>
                </a:lnTo>
                <a:lnTo>
                  <a:pt x="1260105" y="5216"/>
                </a:lnTo>
                <a:lnTo>
                  <a:pt x="1292078" y="0"/>
                </a:lnTo>
                <a:lnTo>
                  <a:pt x="1292078" y="901573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 txBox="1">
            <a:spLocks/>
          </p:cNvSpPr>
          <p:nvPr/>
        </p:nvSpPr>
        <p:spPr>
          <a:xfrm>
            <a:off x="471708" y="1002944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3.2.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요구 분석 및 설계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3200" b="1" spc="-145" dirty="0">
                <a:latin typeface="나눔고딕 ExtraBold" pitchFamily="50" charset="-127"/>
                <a:ea typeface="나눔고딕 ExtraBold" pitchFamily="50" charset="-127"/>
              </a:rPr>
              <a:t>수행 절차 및 방법 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6834" y="2255245"/>
            <a:ext cx="8840466" cy="6725653"/>
          </a:xfrm>
          <a:prstGeom prst="rect">
            <a:avLst/>
          </a:prstGeom>
          <a:solidFill>
            <a:srgbClr val="359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656834" y="3224973"/>
            <a:ext cx="884046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7639903" y="8154197"/>
            <a:ext cx="884046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9996512" y="2255245"/>
            <a:ext cx="0" cy="67058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96513" y="5553405"/>
            <a:ext cx="6483856" cy="55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Content-main</a:t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메인화면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56834" y="5553405"/>
            <a:ext cx="2339678" cy="55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SideMenu</a:t>
            </a:r>
            <a:r>
              <a:rPr lang="en-US" altLang="ko-KR" b="1" dirty="0" smtClean="0">
                <a:solidFill>
                  <a:schemeClr val="bg1"/>
                </a:solidFill>
              </a:rPr>
              <a:t>-main</a:t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메뉴버튼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56834" y="2446673"/>
            <a:ext cx="2339678" cy="55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SideMenu</a:t>
            </a:r>
            <a:r>
              <a:rPr lang="en-US" altLang="ko-KR" b="1" dirty="0" smtClean="0">
                <a:solidFill>
                  <a:schemeClr val="bg1"/>
                </a:solidFill>
              </a:rPr>
              <a:t>-header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로고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56834" y="8307147"/>
            <a:ext cx="2339678" cy="55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SideMenu</a:t>
            </a:r>
            <a:r>
              <a:rPr lang="en-US" altLang="ko-KR" b="1" dirty="0" smtClean="0">
                <a:solidFill>
                  <a:schemeClr val="bg1"/>
                </a:solidFill>
              </a:rPr>
              <a:t>-footer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: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저작권표시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96512" y="2446673"/>
            <a:ext cx="6500787" cy="55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Conent</a:t>
            </a:r>
            <a:r>
              <a:rPr lang="en-US" altLang="ko-KR" b="1" dirty="0" smtClean="0">
                <a:solidFill>
                  <a:schemeClr val="bg1"/>
                </a:solidFill>
              </a:rPr>
              <a:t>-header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메뉴설명 및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홈버튼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96513" y="8307147"/>
            <a:ext cx="6483856" cy="55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SideMenu</a:t>
            </a:r>
            <a:r>
              <a:rPr lang="en-US" altLang="ko-KR" b="1" dirty="0" smtClean="0">
                <a:solidFill>
                  <a:schemeClr val="bg1"/>
                </a:solidFill>
              </a:rPr>
              <a:t>-footer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입력부분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05" y="2407543"/>
            <a:ext cx="3052309" cy="657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591086" y="9298454"/>
            <a:ext cx="204414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  <a:latin typeface="+mj-lt"/>
              </a:rPr>
              <a:t>프로젝트 폴더 구조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56834" y="9258300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프로젝트 화면 구조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10048354" y="2255245"/>
            <a:ext cx="0" cy="67058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89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4.1.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환경설정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314700"/>
            <a:ext cx="10187208" cy="411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08" y="2181367"/>
            <a:ext cx="6934200" cy="691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23148" y="9298454"/>
            <a:ext cx="19800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프로젝트 설치방법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56834" y="9258300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latin typeface="+mj-lt"/>
              </a:rPr>
              <a:t>OpenAI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API Key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입력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(.</a:t>
            </a:r>
            <a:r>
              <a:rPr lang="en-US" altLang="ko-KR" b="1" dirty="0" err="1" smtClean="0">
                <a:solidFill>
                  <a:schemeClr val="bg1"/>
                </a:solidFill>
                <a:latin typeface="+mj-lt"/>
              </a:rPr>
              <a:t>env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4.2.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프로젝트 </a:t>
            </a:r>
            <a:r>
              <a:rPr lang="ko-KR" altLang="en-US" sz="4400" spc="-145" dirty="0" err="1" smtClean="0">
                <a:latin typeface="나눔고딕 ExtraBold" pitchFamily="50" charset="-127"/>
                <a:ea typeface="나눔고딕 ExtraBold" pitchFamily="50" charset="-127"/>
              </a:rPr>
              <a:t>메인화면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81300"/>
            <a:ext cx="13243962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2616742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Tx/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좌측  버튼 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주요 기능에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접근 할 수 있는 버튼들로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구성</a:t>
            </a:r>
            <a:endParaRPr lang="en-US" altLang="ko-KR" sz="16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우측 메인 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en-US" altLang="ko-KR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ChatGPT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1600" spc="-145" dirty="0" err="1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Sora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를 활용해 생성한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MP4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영상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자동 재생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9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0F9F1"/>
      </a:hlink>
      <a:folHlink>
        <a:srgbClr val="800080"/>
      </a:folHlink>
    </a:clrScheme>
    <a:fontScheme name="Office">
      <a:majorFont>
        <a:latin typeface="나눔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나눔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1753</TotalTime>
  <Words>576</Words>
  <Application>Microsoft Office PowerPoint</Application>
  <PresentationFormat>사용자 지정</PresentationFormat>
  <Paragraphs>169</Paragraphs>
  <Slides>23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hjy</dc:creator>
  <cp:lastModifiedBy>MSI</cp:lastModifiedBy>
  <cp:revision>120</cp:revision>
  <dcterms:created xsi:type="dcterms:W3CDTF">2025-03-25T01:14:00Z</dcterms:created>
  <dcterms:modified xsi:type="dcterms:W3CDTF">2025-03-31T02:44:48Z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2025-03-25T00:00:00Z</vt:filetime>
  </property>
  <property fmtid="{D5CDD505-2E9C-101B-9397-08002B2CF9AE}" pid="5" name="Producer">
    <vt:lpwstr>Skia/PDF m105</vt:lpwstr>
  </property>
</Properties>
</file>